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8B5B-D6F2-4C33-94CA-821AEDAF013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F200-D972-4D4A-A7CE-3619836E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52450"/>
            <a:ext cx="72199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816" y="6489338"/>
            <a:ext cx="23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www.biooncology.com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iooncology.com/images/biological-pathways/her-main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612"/>
            <a:ext cx="7390429" cy="68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2800" y="579120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 signaling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7816" y="6489338"/>
            <a:ext cx="23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www.biooncology.com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4</cp:revision>
  <dcterms:created xsi:type="dcterms:W3CDTF">2015-03-17T16:20:02Z</dcterms:created>
  <dcterms:modified xsi:type="dcterms:W3CDTF">2015-03-17T18:34:15Z</dcterms:modified>
</cp:coreProperties>
</file>