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B2DF-A86F-4FCA-84D6-76D631053E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AF5A-B4EE-4388-AB89-83DA7A6D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2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B2DF-A86F-4FCA-84D6-76D631053E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AF5A-B4EE-4388-AB89-83DA7A6D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B2DF-A86F-4FCA-84D6-76D631053E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AF5A-B4EE-4388-AB89-83DA7A6D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8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B2DF-A86F-4FCA-84D6-76D631053E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AF5A-B4EE-4388-AB89-83DA7A6D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3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B2DF-A86F-4FCA-84D6-76D631053E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AF5A-B4EE-4388-AB89-83DA7A6D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B2DF-A86F-4FCA-84D6-76D631053E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AF5A-B4EE-4388-AB89-83DA7A6D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B2DF-A86F-4FCA-84D6-76D631053E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AF5A-B4EE-4388-AB89-83DA7A6D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B2DF-A86F-4FCA-84D6-76D631053E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AF5A-B4EE-4388-AB89-83DA7A6D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2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B2DF-A86F-4FCA-84D6-76D631053E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AF5A-B4EE-4388-AB89-83DA7A6D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B2DF-A86F-4FCA-84D6-76D631053E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AF5A-B4EE-4388-AB89-83DA7A6D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6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B2DF-A86F-4FCA-84D6-76D631053E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AF5A-B4EE-4388-AB89-83DA7A6D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8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B2DF-A86F-4FCA-84D6-76D631053E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FAF5A-B4EE-4388-AB89-83DA7A6D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8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06529" y="3378295"/>
            <a:ext cx="24336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Euclados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175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sysprep</dc:creator>
  <cp:lastModifiedBy>sysprep</cp:lastModifiedBy>
  <cp:revision>1</cp:revision>
  <dcterms:created xsi:type="dcterms:W3CDTF">2015-07-10T18:04:15Z</dcterms:created>
  <dcterms:modified xsi:type="dcterms:W3CDTF">2015-07-10T18:08:32Z</dcterms:modified>
</cp:coreProperties>
</file>