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70761" autoAdjust="0"/>
  </p:normalViewPr>
  <p:slideViewPr>
    <p:cSldViewPr snapToGrid="0">
      <p:cViewPr varScale="1">
        <p:scale>
          <a:sx n="71" d="100"/>
          <a:sy n="71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14A8-6496-46FD-A33F-E9480BD06F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41D95-8C5F-4AFA-9DFE-495F0D67D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 SCC vs the 3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41D95-8C5F-4AFA-9DFE-495F0D67D6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CEEA-B8D2-4C5F-8A14-5924C178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B567D-65D9-4140-A834-FFBF3E4F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7470-8D1D-42EC-8C73-C3474528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E4B2-88CF-43A0-9CDB-02EDFF8B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85AB-B890-4A18-8644-E3C0E95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AE38-B67D-438F-8C9C-7CC677B7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6DD76-EB30-413B-9C58-0B29B405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9053-7D64-4130-9683-3ED07158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ACF7-7B5F-48CE-B50A-129073A8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DA3F-CCDE-4E8A-ACBD-2D3AA03A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6CAB5-DBF6-4CAF-B1BA-D107AF786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B27DE-E490-4220-8259-8D05361AF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C820-D5C8-44E7-BB76-EC5CA4E6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A866-DE04-470F-8B07-9AF0779E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0F23-EDBD-4493-816B-DF47B6B3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244-1263-4FEC-8F1C-138B7861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6177-071A-419D-B194-CF68AC1B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8B0C-A344-441E-9B1E-DC2391A4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B6A2-92FF-4C5C-8579-1C5463AB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D4B-54C3-4799-8DFE-56A79111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F5E-FC52-477A-B47D-4EC1311A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D356-0C79-4E1E-92F4-C57B23DD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A39D-8E70-4836-B475-A6F33729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68C7-CE54-4178-A6D6-9C31142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37EF-F905-4B04-BB58-BE4B221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4E8-851B-4632-9E98-49D2D9C0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E03D-CF43-4B68-A094-91B8DDF3B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F5FD7-095D-41E9-8992-B171F4F1C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BA64-399C-48E8-9435-48A11122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92EB-E275-4D65-B44B-FDFE567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2273A-ACA5-4BC1-B689-7D861F0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E5F5-72F8-4EC0-BC84-FA3C13DC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C702-CDB3-4268-85FD-DB7F9597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3395-2244-498C-917E-12A7C608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56F00-3F18-48CA-A6DE-334F4DB4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0CCC1-1EDF-4D78-ADFA-D40ED7B08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D186-1ADB-4555-B1EF-425CEFFC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2A98C-F6DE-4A9D-BF75-C89B6C60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C83C9-B3EE-47D7-BD04-401F85C1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8FE7-1FA9-457C-A97A-46E40ECF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7A2A-C22D-4B06-B0DB-8DA1313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71A0B-3E97-42B6-9EA4-B4834FF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C4F0E-141E-4CB8-96B0-402E591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9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A3A8E-549B-401A-A894-9313A590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C16EF-2E0A-4327-BCD8-F25B5E00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A181E-8959-4DA3-B5CF-27238180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12DC-82E3-444E-BDB5-C4F8AFAF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3E9A-7960-4953-87BA-8A5C538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E72E4-CB4F-429B-A156-180A80F8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B1E3-C572-4551-AC4C-F625527C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D7598-5949-48B8-851A-65A1B813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78878-C34C-43CF-9D04-EBDF4BB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6424-19F5-4F29-9BA3-8A0BBFCA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BE425-5C1D-4B8E-B21A-6524DDF4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B41E8-CC7B-402D-8146-024990236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6E30-AEF1-4D8B-931E-B6CBF431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6F5C-3804-4BF9-861D-6456C777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C9DC5-B0E6-4EBA-979B-03ADC2E8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08E35-17DB-4618-9A8D-BBA0AB5F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4DAE-FE81-4663-8DE3-2D1E7B29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AB8A-F7AF-47DB-A0B9-24E66C41F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41C2-A8D4-4DCE-AC7C-EA334034145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0C39-7DAB-4C6B-B3C6-82575F4E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04DB1-2AEE-441B-A65D-029B312C2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5246-803D-467C-A2E9-6C00AC93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2D9-3A0A-4D05-A5B0-2D54546FC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ESCC with microarray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36679-A744-4EBB-BCD9-BF2E49AFA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CCLE_GSE36133</a:t>
            </a:r>
          </a:p>
        </p:txBody>
      </p:sp>
    </p:spTree>
    <p:extLst>
      <p:ext uri="{BB962C8B-B14F-4D97-AF65-F5344CB8AC3E}">
        <p14:creationId xmlns:p14="http://schemas.microsoft.com/office/powerpoint/2010/main" val="196574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74E2-30EC-4295-89D3-5060A14C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from GEO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A9-D59D-4770-87B9-FF0468801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53F68-06C0-472A-B6A5-BF69418EF928}"/>
              </a:ext>
            </a:extLst>
          </p:cNvPr>
          <p:cNvSpPr txBox="1"/>
          <p:nvPr/>
        </p:nvSpPr>
        <p:spPr>
          <a:xfrm>
            <a:off x="2846359" y="106018"/>
            <a:ext cx="6499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ESCC in CCLE – GSE36133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4C2D76-3268-4354-8043-EDC4B1140653}"/>
              </a:ext>
            </a:extLst>
          </p:cNvPr>
          <p:cNvGrpSpPr/>
          <p:nvPr/>
        </p:nvGrpSpPr>
        <p:grpSpPr>
          <a:xfrm>
            <a:off x="795130" y="1338469"/>
            <a:ext cx="10601739" cy="4904306"/>
            <a:chOff x="795130" y="1338469"/>
            <a:chExt cx="10601739" cy="49043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3E91C4-18B3-46DB-91AE-F61CFEEEC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30" y="1338469"/>
              <a:ext cx="10601739" cy="31689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333B28-42D3-4CF5-8D7E-C2B2F7A9D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578" y="4453302"/>
              <a:ext cx="10419716" cy="178947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559E477-FC21-44AC-9E13-A28B1766EB1C}"/>
              </a:ext>
            </a:extLst>
          </p:cNvPr>
          <p:cNvSpPr/>
          <p:nvPr/>
        </p:nvSpPr>
        <p:spPr>
          <a:xfrm>
            <a:off x="625642" y="3673642"/>
            <a:ext cx="10771227" cy="37820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79AFB-E317-47B5-8349-162CBE6095E6}"/>
              </a:ext>
            </a:extLst>
          </p:cNvPr>
          <p:cNvSpPr/>
          <p:nvPr/>
        </p:nvSpPr>
        <p:spPr>
          <a:xfrm>
            <a:off x="625641" y="1532965"/>
            <a:ext cx="10771227" cy="1855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107E4-F3FC-4F47-A00C-6C0691871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66700"/>
            <a:ext cx="632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2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ESCC with microarray</vt:lpstr>
      <vt:lpstr>Getting the data from GEO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ESCC with microarray</dc:title>
  <dc:creator>Li, Jianying (NIH/NIEHS) [C]</dc:creator>
  <cp:lastModifiedBy>Li, Jianying (NIH/NIEHS) [C]</cp:lastModifiedBy>
  <cp:revision>3</cp:revision>
  <dcterms:created xsi:type="dcterms:W3CDTF">2020-02-25T20:36:26Z</dcterms:created>
  <dcterms:modified xsi:type="dcterms:W3CDTF">2020-02-25T21:29:23Z</dcterms:modified>
</cp:coreProperties>
</file>