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DD0A-FBAF-42DA-9D4D-06831D3F79B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B5956-E207-4C70-AC18-9E0F99DC4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#_ENREF_3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2008, a group of researchers from Spain introduced an R/parallel package (</a:t>
            </a:r>
            <a:r>
              <a:rPr lang="en-US" dirty="0">
                <a:hlinkClick r:id="rId3" action="ppaction://hlinkfile" tooltip="Vera, 2008 #1"/>
              </a:rPr>
              <a:t>Vera, Jansen et al. 2008</a:t>
            </a:r>
            <a:r>
              <a:rPr lang="en-US" dirty="0"/>
              <a:t>), which can be integrated with any existing R packages, provides a users’ friendly framework without any modification of the existing code and ensures the analysis run in a parallel mode. According to their assessment, with this R/parallel package, the processing time could be reduced by N-fold where N being the number of available processor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5661-D179-4661-94FA-DA6CA70A8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0F08-FDEB-4AB7-8B68-5AE1D5E33E91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37AA-A6A0-4537-8315-1E0D1F44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parallel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7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doMC</a:t>
            </a:r>
            <a:r>
              <a:rPr lang="en-US" dirty="0"/>
              <a:t> relies on “</a:t>
            </a:r>
            <a:r>
              <a:rPr lang="en-US" b="1" dirty="0"/>
              <a:t>fork</a:t>
            </a:r>
            <a:r>
              <a:rPr lang="en-US" dirty="0"/>
              <a:t>” – windows is NOT supported</a:t>
            </a:r>
          </a:p>
          <a:p>
            <a:r>
              <a:rPr lang="en-US" dirty="0"/>
              <a:t>Even in </a:t>
            </a:r>
            <a:r>
              <a:rPr lang="en-US" dirty="0" err="1"/>
              <a:t>linux</a:t>
            </a:r>
            <a:r>
              <a:rPr lang="en-US" dirty="0"/>
              <a:t>, some operations will fail</a:t>
            </a:r>
          </a:p>
          <a:p>
            <a:r>
              <a:rPr lang="en-US" b="1" i="1" dirty="0" err="1"/>
              <a:t>doMC</a:t>
            </a:r>
            <a:r>
              <a:rPr lang="en-US" dirty="0"/>
              <a:t> relies on </a:t>
            </a:r>
            <a:r>
              <a:rPr lang="en-US" b="1" i="1" dirty="0" err="1"/>
              <a:t>mutlicore</a:t>
            </a:r>
            <a:r>
              <a:rPr lang="en-US" dirty="0"/>
              <a:t> – </a:t>
            </a:r>
            <a:r>
              <a:rPr lang="en-US" b="1" dirty="0"/>
              <a:t>fork</a:t>
            </a:r>
            <a:r>
              <a:rPr lang="en-US" dirty="0"/>
              <a:t> without </a:t>
            </a:r>
            <a:r>
              <a:rPr lang="en-US" b="1" dirty="0"/>
              <a:t>exec</a:t>
            </a:r>
          </a:p>
          <a:p>
            <a:r>
              <a:rPr lang="en-US" dirty="0"/>
              <a:t>NOT safe in </a:t>
            </a:r>
            <a:r>
              <a:rPr lang="en-US" b="1" dirty="0"/>
              <a:t>GUI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A good example is </a:t>
            </a:r>
            <a:r>
              <a:rPr lang="en-US" dirty="0" err="1"/>
              <a:t>R.app</a:t>
            </a:r>
            <a:r>
              <a:rPr lang="en-US" dirty="0"/>
              <a:t> on </a:t>
            </a:r>
            <a:r>
              <a:rPr lang="en-US" dirty="0" err="1"/>
              <a:t>MacOS</a:t>
            </a:r>
            <a:r>
              <a:rPr lang="en-US" dirty="0"/>
              <a:t> X</a:t>
            </a:r>
          </a:p>
          <a:p>
            <a:r>
              <a:rPr lang="en-US" dirty="0"/>
              <a:t>Lastly, anyone help with “</a:t>
            </a:r>
            <a:r>
              <a:rPr lang="en-US" b="1" i="1" dirty="0"/>
              <a:t>CPU</a:t>
            </a:r>
            <a:r>
              <a:rPr lang="en-US" dirty="0"/>
              <a:t>”, “</a:t>
            </a:r>
            <a:r>
              <a:rPr lang="en-US" b="1" i="1" dirty="0"/>
              <a:t>processor</a:t>
            </a:r>
            <a:r>
              <a:rPr lang="en-US" dirty="0"/>
              <a:t>” or “</a:t>
            </a:r>
            <a:r>
              <a:rPr lang="en-US" b="1" i="1" dirty="0"/>
              <a:t>core</a:t>
            </a:r>
            <a:r>
              <a:rPr lang="en-US" dirty="0"/>
              <a:t>” concept?</a:t>
            </a:r>
          </a:p>
        </p:txBody>
      </p:sp>
    </p:spTree>
    <p:extLst>
      <p:ext uri="{BB962C8B-B14F-4D97-AF65-F5344CB8AC3E}">
        <p14:creationId xmlns:p14="http://schemas.microsoft.com/office/powerpoint/2010/main" val="32502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5725"/>
            <a:ext cx="9144000" cy="434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58" y="5436216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7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56"/>
            <a:ext cx="10515600" cy="1325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dopar</a:t>
            </a:r>
            <a:r>
              <a:rPr lang="en-US" dirty="0"/>
              <a:t>” – does need some overhead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5" y="1266825"/>
            <a:ext cx="82962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R-parallel – temporary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“for loop” does not have “optimized computer engineering”</a:t>
            </a:r>
          </a:p>
          <a:p>
            <a:r>
              <a:rPr lang="en-US" dirty="0" err="1"/>
              <a:t>doParallel</a:t>
            </a:r>
            <a:r>
              <a:rPr lang="en-US" dirty="0"/>
              <a:t> and </a:t>
            </a:r>
            <a:r>
              <a:rPr lang="en-US" dirty="0" err="1"/>
              <a:t>doMC</a:t>
            </a:r>
            <a:r>
              <a:rPr lang="en-US" dirty="0"/>
              <a:t> are comparable</a:t>
            </a:r>
          </a:p>
          <a:p>
            <a:pPr lvl="1"/>
            <a:r>
              <a:rPr lang="en-US" dirty="0"/>
              <a:t>Windows: only </a:t>
            </a:r>
            <a:r>
              <a:rPr lang="en-US" dirty="0" err="1"/>
              <a:t>doParallel</a:t>
            </a:r>
            <a:r>
              <a:rPr lang="en-US" dirty="0"/>
              <a:t> is supported</a:t>
            </a:r>
          </a:p>
          <a:p>
            <a:pPr lvl="1"/>
            <a:r>
              <a:rPr lang="en-US" dirty="0"/>
              <a:t>Linux/Mac: both packages are supported</a:t>
            </a:r>
          </a:p>
          <a:p>
            <a:r>
              <a:rPr lang="en-US" dirty="0"/>
              <a:t>R-parallel is “better” implemented under Linux</a:t>
            </a:r>
          </a:p>
          <a:p>
            <a:pPr lvl="1"/>
            <a:r>
              <a:rPr lang="en-US" dirty="0"/>
              <a:t>Choose Linux if ever possible</a:t>
            </a:r>
          </a:p>
          <a:p>
            <a:pPr lvl="1"/>
            <a:r>
              <a:rPr lang="en-US" dirty="0"/>
              <a:t>Choose “</a:t>
            </a:r>
            <a:r>
              <a:rPr lang="en-US" dirty="0" err="1"/>
              <a:t>doMC</a:t>
            </a:r>
            <a:r>
              <a:rPr lang="en-US" dirty="0"/>
              <a:t>” over “</a:t>
            </a:r>
            <a:r>
              <a:rPr lang="en-US" dirty="0" err="1"/>
              <a:t>doParallel</a:t>
            </a:r>
            <a:r>
              <a:rPr lang="en-US" dirty="0"/>
              <a:t>”</a:t>
            </a:r>
          </a:p>
          <a:p>
            <a:r>
              <a:rPr lang="en-US" dirty="0"/>
              <a:t>R-parallel procedure also has it own overhead</a:t>
            </a:r>
          </a:p>
        </p:txBody>
      </p:sp>
    </p:spTree>
    <p:extLst>
      <p:ext uri="{BB962C8B-B14F-4D97-AF65-F5344CB8AC3E}">
        <p14:creationId xmlns:p14="http://schemas.microsoft.com/office/powerpoint/2010/main" val="28168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in recent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NTP sample collection standard development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Oxidative stress mechanistic study</a:t>
            </a:r>
          </a:p>
          <a:p>
            <a:r>
              <a:rPr lang="en-US" dirty="0"/>
              <a:t>R parallel with </a:t>
            </a:r>
            <a:r>
              <a:rPr lang="en-US" b="1" i="1" dirty="0" err="1"/>
              <a:t>doMC</a:t>
            </a:r>
            <a:endParaRPr lang="en-US" b="1" i="1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microRNA from rat body map (on going)</a:t>
            </a:r>
          </a:p>
        </p:txBody>
      </p:sp>
    </p:spTree>
    <p:extLst>
      <p:ext uri="{BB962C8B-B14F-4D97-AF65-F5344CB8AC3E}">
        <p14:creationId xmlns:p14="http://schemas.microsoft.com/office/powerpoint/2010/main" val="230202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4" y="657226"/>
            <a:ext cx="6683375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0308" y="6400800"/>
            <a:ext cx="455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Vera, G. et al. </a:t>
            </a:r>
            <a:r>
              <a:rPr lang="en-US" b="1" dirty="0"/>
              <a:t>2008</a:t>
            </a:r>
            <a:r>
              <a:rPr lang="en-US" dirty="0"/>
              <a:t>, BMC Bioinformatics </a:t>
            </a:r>
            <a:r>
              <a:rPr lang="en-US" b="1" dirty="0"/>
              <a:t>9</a:t>
            </a:r>
            <a:r>
              <a:rPr lang="en-US" dirty="0"/>
              <a:t>:390 </a:t>
            </a:r>
          </a:p>
        </p:txBody>
      </p:sp>
    </p:spTree>
    <p:extLst>
      <p:ext uri="{BB962C8B-B14F-4D97-AF65-F5344CB8AC3E}">
        <p14:creationId xmlns:p14="http://schemas.microsoft.com/office/powerpoint/2010/main" val="138931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1"/>
            <a:ext cx="4765520" cy="65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doMC</a:t>
            </a:r>
            <a:r>
              <a:rPr lang="en-US" b="1" i="1" dirty="0"/>
              <a:t> </a:t>
            </a:r>
            <a:r>
              <a:rPr lang="en-US" dirty="0"/>
              <a:t>package – Steve Weston</a:t>
            </a:r>
          </a:p>
          <a:p>
            <a:r>
              <a:rPr lang="en-US" dirty="0"/>
              <a:t>An interface between </a:t>
            </a:r>
            <a:r>
              <a:rPr lang="en-US" b="1" i="1" dirty="0" err="1"/>
              <a:t>foreach</a:t>
            </a:r>
            <a:r>
              <a:rPr lang="en-US" dirty="0"/>
              <a:t> and </a:t>
            </a:r>
            <a:r>
              <a:rPr lang="en-US" b="1" i="1" dirty="0"/>
              <a:t>multicore</a:t>
            </a:r>
          </a:p>
          <a:p>
            <a:r>
              <a:rPr lang="en-US" dirty="0"/>
              <a:t>Therefore, two main components</a:t>
            </a:r>
          </a:p>
          <a:p>
            <a:pPr lvl="1"/>
            <a:r>
              <a:rPr lang="en-US" b="1" i="1" dirty="0" err="1"/>
              <a:t>registerDoMC</a:t>
            </a:r>
            <a:r>
              <a:rPr lang="en-US" b="1" i="1" dirty="0"/>
              <a:t>()</a:t>
            </a:r>
          </a:p>
          <a:p>
            <a:pPr lvl="1"/>
            <a:r>
              <a:rPr lang="en-US" b="1" i="1" dirty="0" err="1"/>
              <a:t>foreach</a:t>
            </a:r>
            <a:r>
              <a:rPr lang="en-US" dirty="0"/>
              <a:t> paired with </a:t>
            </a:r>
            <a:r>
              <a:rPr lang="en-US" b="1" i="1" dirty="0"/>
              <a:t>%</a:t>
            </a:r>
            <a:r>
              <a:rPr lang="en-US" b="1" i="1" dirty="0" err="1"/>
              <a:t>dopar</a:t>
            </a:r>
            <a:r>
              <a:rPr lang="en-US" b="1" i="1" dirty="0"/>
              <a:t>%</a:t>
            </a:r>
          </a:p>
          <a:p>
            <a:r>
              <a:rPr lang="en-US" dirty="0"/>
              <a:t>A good example in genomic science would be</a:t>
            </a:r>
          </a:p>
          <a:p>
            <a:pPr lvl="1"/>
            <a:r>
              <a:rPr lang="en-US" b="1" i="1" dirty="0" err="1"/>
              <a:t>foreach</a:t>
            </a:r>
            <a:r>
              <a:rPr lang="en-US" dirty="0"/>
              <a:t> (</a:t>
            </a:r>
            <a:r>
              <a:rPr lang="en-US" dirty="0" err="1"/>
              <a:t>chr</a:t>
            </a:r>
            <a:r>
              <a:rPr lang="en-US" dirty="0"/>
              <a:t> in </a:t>
            </a:r>
            <a:r>
              <a:rPr lang="en-US" dirty="0" err="1"/>
              <a:t>chrs</a:t>
            </a:r>
            <a:r>
              <a:rPr lang="en-US" dirty="0"/>
              <a:t>) </a:t>
            </a:r>
            <a:r>
              <a:rPr lang="en-US" b="1" i="1" dirty="0"/>
              <a:t>%</a:t>
            </a:r>
            <a:r>
              <a:rPr lang="en-US" b="1" i="1" dirty="0" err="1"/>
              <a:t>dopar</a:t>
            </a:r>
            <a:r>
              <a:rPr lang="en-US" b="1" i="1" dirty="0"/>
              <a:t>% </a:t>
            </a:r>
            <a:r>
              <a:rPr lang="en-US" dirty="0" err="1"/>
              <a:t>whateverFunction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68" y="-131"/>
            <a:ext cx="6882159" cy="686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64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51"/>
            <a:ext cx="9143999" cy="18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1874302"/>
            <a:ext cx="4648199" cy="101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83" y="2859114"/>
            <a:ext cx="6410327" cy="399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78878" y="6488151"/>
            <a:ext cx="290581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311</Words>
  <Application>Microsoft Office PowerPoint</Application>
  <PresentationFormat>Widescreen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 parallel</vt:lpstr>
      <vt:lpstr>“dopar” – does need some overhead</vt:lpstr>
      <vt:lpstr>R-parallel – temporary conclusion</vt:lpstr>
      <vt:lpstr>Effort in recent projects</vt:lpstr>
      <vt:lpstr>PowerPoint Presentation</vt:lpstr>
      <vt:lpstr>PowerPoint Presentation</vt:lpstr>
      <vt:lpstr>A working solution</vt:lpstr>
      <vt:lpstr>PowerPoint Presentation</vt:lpstr>
      <vt:lpstr>PowerPoint Presentation</vt:lpstr>
      <vt:lpstr>A few things to keep in mind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parallel</dc:title>
  <dc:creator>Li, Jianying (NIH/NIEHS) [C]</dc:creator>
  <cp:lastModifiedBy>Li, Jianying (NIH/NIEHS) [C]</cp:lastModifiedBy>
  <cp:revision>6</cp:revision>
  <dcterms:created xsi:type="dcterms:W3CDTF">2017-10-10T15:24:15Z</dcterms:created>
  <dcterms:modified xsi:type="dcterms:W3CDTF">2017-10-17T20:26:13Z</dcterms:modified>
</cp:coreProperties>
</file>