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436F-985C-4C75-96D8-FD344A1CB1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D771-243F-4188-9928-A560459D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8200" y="1516210"/>
            <a:ext cx="7516663" cy="5172283"/>
            <a:chOff x="152400" y="465912"/>
            <a:chExt cx="8372475" cy="59245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65912"/>
              <a:ext cx="6315075" cy="591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1142999" y="2633547"/>
              <a:ext cx="1005465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2486762"/>
              <a:ext cx="855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latimer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199686" y="6206235"/>
              <a:ext cx="1005465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9087" y="6021131"/>
              <a:ext cx="56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asta</a:t>
              </a:r>
              <a:endParaRPr lang="en-US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again an old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7102" y="2598461"/>
            <a:ext cx="8687502" cy="1896185"/>
            <a:chOff x="327102" y="2598461"/>
            <a:chExt cx="8687502" cy="18961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1429" y="2598461"/>
              <a:ext cx="6353175" cy="162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ight Arrow 2"/>
            <p:cNvSpPr/>
            <p:nvPr/>
          </p:nvSpPr>
          <p:spPr>
            <a:xfrm>
              <a:off x="1614134" y="3185436"/>
              <a:ext cx="1005465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816" y="2954309"/>
              <a:ext cx="1059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Asta</a:t>
              </a:r>
              <a:r>
                <a:rPr lang="en-US" dirty="0" smtClean="0"/>
                <a:t> with</a:t>
              </a:r>
            </a:p>
            <a:p>
              <a:r>
                <a:rPr lang="en-US" dirty="0" smtClean="0"/>
                <a:t>48 cores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21571" y="4079442"/>
              <a:ext cx="1005465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102" y="3848315"/>
              <a:ext cx="10886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Asta</a:t>
              </a:r>
              <a:r>
                <a:rPr lang="en-US" dirty="0" smtClean="0"/>
                <a:t> with</a:t>
              </a:r>
            </a:p>
            <a:p>
              <a:r>
                <a:rPr lang="en-US" dirty="0" smtClean="0"/>
                <a:t>256 cores</a:t>
              </a:r>
              <a:endParaRPr lang="en-US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with different number of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3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using the same number of cores (48), “</a:t>
            </a:r>
            <a:r>
              <a:rPr lang="en-US" dirty="0" err="1" smtClean="0"/>
              <a:t>asta</a:t>
            </a:r>
            <a:r>
              <a:rPr lang="en-US" dirty="0" smtClean="0"/>
              <a:t>” performs better than an old server (“</a:t>
            </a:r>
            <a:r>
              <a:rPr lang="en-US" dirty="0" err="1" smtClean="0"/>
              <a:t>latimer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When using all available cores (256) on “</a:t>
            </a:r>
            <a:r>
              <a:rPr lang="en-US" dirty="0" err="1" smtClean="0"/>
              <a:t>asta</a:t>
            </a:r>
            <a:r>
              <a:rPr lang="en-US" dirty="0" smtClean="0"/>
              <a:t>”, the time allocation was reflected between “user” and “system”</a:t>
            </a:r>
          </a:p>
          <a:p>
            <a:pPr lvl="1"/>
            <a:r>
              <a:rPr lang="en-US" dirty="0" smtClean="0"/>
              <a:t>There was ~60% used when application (claiming 256 cores) was launched</a:t>
            </a:r>
          </a:p>
          <a:p>
            <a:pPr lvl="1"/>
            <a:r>
              <a:rPr lang="en-US" dirty="0" smtClean="0"/>
              <a:t>It was hard to know “how many cores were actually used”</a:t>
            </a:r>
          </a:p>
          <a:p>
            <a:r>
              <a:rPr lang="en-US" dirty="0" smtClean="0"/>
              <a:t>Decipher the R </a:t>
            </a:r>
            <a:r>
              <a:rPr lang="en-US" dirty="0" err="1" smtClean="0"/>
              <a:t>proc.time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/>
              <a:t>The ‘user time’ is the CPU time charged for the execution of user instructions of the calling </a:t>
            </a:r>
            <a:r>
              <a:rPr lang="en-US" i="1" dirty="0" smtClean="0"/>
              <a:t>process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‘system time’ is the CPU time charged for execution by the system on behalf of the calling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6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Comparing again an old server</vt:lpstr>
      <vt:lpstr>Work with different number of cores</vt:lpstr>
      <vt:lpstr>Temporary conclusion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6</cp:revision>
  <dcterms:created xsi:type="dcterms:W3CDTF">2015-03-19T17:05:36Z</dcterms:created>
  <dcterms:modified xsi:type="dcterms:W3CDTF">2015-03-19T19:59:28Z</dcterms:modified>
</cp:coreProperties>
</file>