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0F08-FDEB-4AB7-8B68-5AE1D5E33E9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UIUJJyOPJ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parallel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56"/>
            <a:ext cx="10515600" cy="1325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dopar</a:t>
            </a:r>
            <a:r>
              <a:rPr lang="en-US" dirty="0"/>
              <a:t>” – does need some overhead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5" y="1266825"/>
            <a:ext cx="82962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R-parallel – temporary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“for loop” does not have “optimized computer engineering”</a:t>
            </a:r>
          </a:p>
          <a:p>
            <a:r>
              <a:rPr lang="en-US" dirty="0" err="1"/>
              <a:t>doParallel</a:t>
            </a:r>
            <a:r>
              <a:rPr lang="en-US" dirty="0"/>
              <a:t> and </a:t>
            </a:r>
            <a:r>
              <a:rPr lang="en-US" dirty="0" err="1"/>
              <a:t>doMC</a:t>
            </a:r>
            <a:r>
              <a:rPr lang="en-US" dirty="0"/>
              <a:t> are comparable</a:t>
            </a:r>
          </a:p>
          <a:p>
            <a:pPr lvl="1"/>
            <a:r>
              <a:rPr lang="en-US" dirty="0"/>
              <a:t>Windows: only </a:t>
            </a:r>
            <a:r>
              <a:rPr lang="en-US" dirty="0" err="1"/>
              <a:t>doParallel</a:t>
            </a:r>
            <a:r>
              <a:rPr lang="en-US" dirty="0"/>
              <a:t> is supported</a:t>
            </a:r>
          </a:p>
          <a:p>
            <a:pPr lvl="1"/>
            <a:r>
              <a:rPr lang="en-US" dirty="0"/>
              <a:t>Linux/Mac: both packages are supported</a:t>
            </a:r>
          </a:p>
          <a:p>
            <a:r>
              <a:rPr lang="en-US" dirty="0"/>
              <a:t>R-parallel is “better” implemented under Linux</a:t>
            </a:r>
          </a:p>
          <a:p>
            <a:pPr lvl="1"/>
            <a:r>
              <a:rPr lang="en-US" dirty="0"/>
              <a:t>Choose Linux if ever possible</a:t>
            </a:r>
          </a:p>
          <a:p>
            <a:pPr lvl="1"/>
            <a:r>
              <a:rPr lang="en-US" dirty="0"/>
              <a:t>Choose “</a:t>
            </a:r>
            <a:r>
              <a:rPr lang="en-US" dirty="0" err="1"/>
              <a:t>doMC</a:t>
            </a:r>
            <a:r>
              <a:rPr lang="en-US" dirty="0"/>
              <a:t>” over “</a:t>
            </a:r>
            <a:r>
              <a:rPr lang="en-US" dirty="0" err="1"/>
              <a:t>doParallel</a:t>
            </a:r>
            <a:r>
              <a:rPr lang="en-US" dirty="0"/>
              <a:t>”</a:t>
            </a:r>
          </a:p>
          <a:p>
            <a:r>
              <a:rPr lang="en-US" dirty="0"/>
              <a:t>R-parallel procedure also has it own overhead</a:t>
            </a:r>
          </a:p>
        </p:txBody>
      </p:sp>
    </p:spTree>
    <p:extLst>
      <p:ext uri="{BB962C8B-B14F-4D97-AF65-F5344CB8AC3E}">
        <p14:creationId xmlns:p14="http://schemas.microsoft.com/office/powerpoint/2010/main" val="28168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https://www.youtube.com/watch?v=QUIUJJyOPJw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instruction manual?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out all the safety alert</a:t>
            </a:r>
          </a:p>
          <a:p>
            <a:r>
              <a:rPr lang="en-US" dirty="0"/>
              <a:t>List out all the equipment one need</a:t>
            </a:r>
          </a:p>
          <a:p>
            <a:r>
              <a:rPr lang="en-US" dirty="0"/>
              <a:t>List out the RIGHT procedure to conduct a job</a:t>
            </a:r>
          </a:p>
          <a:p>
            <a:r>
              <a:rPr lang="en-US" dirty="0"/>
              <a:t>Provides salvage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Timothy, 3:16 - 17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All Scripture is God-breathed and is useful for teaching, rebuking, correcting and training in righteousness, </a:t>
            </a:r>
          </a:p>
          <a:p>
            <a:r>
              <a:rPr lang="en-US" sz="4800" b="1" baseline="30000" dirty="0"/>
              <a:t> </a:t>
            </a:r>
            <a:r>
              <a:rPr lang="en-US" sz="4800" dirty="0"/>
              <a:t>So that the servant of God</a:t>
            </a:r>
            <a:r>
              <a:rPr lang="en-US" sz="4800" baseline="30000" dirty="0"/>
              <a:t> </a:t>
            </a:r>
            <a:r>
              <a:rPr lang="en-US" sz="4800" dirty="0"/>
              <a:t>may be thoroughly equipped for every good work.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1840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130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 parallel</vt:lpstr>
      <vt:lpstr>“dopar” – does need some overhead</vt:lpstr>
      <vt:lpstr>R-parallel – temporary conclusion</vt:lpstr>
      <vt:lpstr>Follow the instruction</vt:lpstr>
      <vt:lpstr>What is an instruction manual?</vt:lpstr>
      <vt:lpstr>Timothy, 3:16 - 17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parallel</dc:title>
  <dc:creator>Li, Jianying (NIH/NIEHS) [C]</dc:creator>
  <cp:lastModifiedBy>Li, Jianying (NIH/NIEHS) [C]</cp:lastModifiedBy>
  <cp:revision>5</cp:revision>
  <dcterms:created xsi:type="dcterms:W3CDTF">2017-10-10T15:24:15Z</dcterms:created>
  <dcterms:modified xsi:type="dcterms:W3CDTF">2017-10-12T20:14:35Z</dcterms:modified>
</cp:coreProperties>
</file>