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062" autoAdjust="0"/>
  </p:normalViewPr>
  <p:slideViewPr>
    <p:cSldViewPr snapToGrid="0">
      <p:cViewPr varScale="1">
        <p:scale>
          <a:sx n="87" d="100"/>
          <a:sy n="87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3876-7EAB-4D06-A256-484099890229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F5D-EA38-4FB7-A8E1-35E91471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  <a:r>
              <a:rPr lang="en-US" baseline="0" dirty="0"/>
              <a:t> an html prepared report,</a:t>
            </a:r>
          </a:p>
          <a:p>
            <a:r>
              <a:rPr lang="en-US" baseline="0" dirty="0"/>
              <a:t>Show a couple </a:t>
            </a:r>
            <a:r>
              <a:rPr lang="en-US" baseline="0"/>
              <a:t>live examples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F5D-EA38-4FB7-A8E1-35E914710A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E1E4-0E0E-466C-9725-0FB18B8C2F4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EF45-B90E-4F8F-AB50-F5F2AAA9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special R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Reporting with </a:t>
            </a:r>
            <a:r>
              <a:rPr lang="en-US" dirty="0" err="1"/>
              <a:t>Rmarkdown</a:t>
            </a:r>
            <a:r>
              <a:rPr lang="en-US" dirty="0"/>
              <a:t>, R-parallel, etc.</a:t>
            </a:r>
          </a:p>
        </p:txBody>
      </p:sp>
    </p:spTree>
    <p:extLst>
      <p:ext uri="{BB962C8B-B14F-4D97-AF65-F5344CB8AC3E}">
        <p14:creationId xmlns:p14="http://schemas.microsoft.com/office/powerpoint/2010/main" val="133192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rticles</a:t>
            </a:r>
            <a:r>
              <a:rPr lang="en-US" dirty="0"/>
              <a:t>” installation – create first “</a:t>
            </a:r>
            <a:r>
              <a:rPr lang="en-US" dirty="0" err="1"/>
              <a:t>rticles</a:t>
            </a:r>
            <a:r>
              <a:rPr lang="en-US" dirty="0"/>
              <a:t> - </a:t>
            </a:r>
            <a:r>
              <a:rPr lang="en-US" dirty="0" err="1"/>
              <a:t>jss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34" y="1671271"/>
            <a:ext cx="4641373" cy="51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1" y="563074"/>
            <a:ext cx="8629650" cy="62007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607169" y="234462"/>
            <a:ext cx="2719754" cy="1312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26923" y="29436"/>
            <a:ext cx="32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article using “</a:t>
            </a:r>
            <a:r>
              <a:rPr lang="en-US" dirty="0" err="1"/>
              <a:t>knitr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59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" y="138479"/>
            <a:ext cx="1133475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958129"/>
            <a:ext cx="3324225" cy="112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99" y="4162425"/>
            <a:ext cx="5657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r>
              <a:rPr lang="en-US" dirty="0"/>
              <a:t>What behind the scene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403002"/>
            <a:ext cx="8896350" cy="2314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695592" y="1123202"/>
            <a:ext cx="316523" cy="1254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66419" y="662781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block of the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4429125"/>
            <a:ext cx="7038975" cy="2428875"/>
          </a:xfrm>
          <a:prstGeom prst="rect">
            <a:avLst/>
          </a:prstGeom>
        </p:spPr>
      </p:pic>
      <p:sp>
        <p:nvSpPr>
          <p:cNvPr id="8" name="Arrow: Curved Left 7"/>
          <p:cNvSpPr/>
          <p:nvPr/>
        </p:nvSpPr>
        <p:spPr>
          <a:xfrm>
            <a:off x="4276724" y="3860452"/>
            <a:ext cx="1133475" cy="27975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361" y="3859768"/>
            <a:ext cx="471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produces a </a:t>
            </a:r>
            <a:r>
              <a:rPr lang="en-US" dirty="0" err="1"/>
              <a:t>LaTex</a:t>
            </a:r>
            <a:r>
              <a:rPr lang="en-US" dirty="0"/>
              <a:t> file the converts to a .pdf file</a:t>
            </a:r>
          </a:p>
        </p:txBody>
      </p:sp>
    </p:spTree>
    <p:extLst>
      <p:ext uri="{BB962C8B-B14F-4D97-AF65-F5344CB8AC3E}">
        <p14:creationId xmlns:p14="http://schemas.microsoft.com/office/powerpoint/2010/main" val="174358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forgot – pdf requires </a:t>
            </a:r>
            <a:r>
              <a:rPr lang="en-US" dirty="0" err="1"/>
              <a:t>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76450"/>
            <a:ext cx="5638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Markdown</a:t>
            </a:r>
          </a:p>
          <a:p>
            <a:pPr lvl="1"/>
            <a:r>
              <a:rPr lang="en-US" dirty="0"/>
              <a:t>Create formatted documents</a:t>
            </a:r>
          </a:p>
          <a:p>
            <a:pPr lvl="1"/>
            <a:r>
              <a:rPr lang="en-US" dirty="0"/>
              <a:t>Source file type .md, contain text and formatting commands</a:t>
            </a:r>
          </a:p>
          <a:p>
            <a:pPr lvl="1"/>
            <a:r>
              <a:rPr lang="en-US" dirty="0"/>
              <a:t>Simpler than most other formatting languages, such as </a:t>
            </a:r>
            <a:r>
              <a:rPr lang="en-US" dirty="0" err="1"/>
              <a:t>LaTeX</a:t>
            </a:r>
            <a:r>
              <a:rPr lang="en-US" dirty="0"/>
              <a:t> or HTML,</a:t>
            </a:r>
          </a:p>
          <a:p>
            <a:r>
              <a:rPr lang="en-US" dirty="0">
                <a:hlinkClick r:id="rId2"/>
              </a:rPr>
              <a:t>R Markdown</a:t>
            </a:r>
            <a:r>
              <a:rPr lang="en-US" dirty="0"/>
              <a:t> is an extension of Markdown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includes R code imbedded</a:t>
            </a:r>
          </a:p>
          <a:p>
            <a:pPr lvl="1"/>
            <a:r>
              <a:rPr lang="en-US" dirty="0"/>
              <a:t>Results in the formatted document (html, or pdf)</a:t>
            </a:r>
          </a:p>
          <a:p>
            <a:pPr lvl="1"/>
            <a:r>
              <a:rPr lang="en-US" dirty="0"/>
              <a:t>Integrates documents and results from your analysis</a:t>
            </a:r>
          </a:p>
          <a:p>
            <a:pPr lvl="1"/>
            <a:r>
              <a:rPr lang="en-US" dirty="0"/>
              <a:t>Synchronizes changes in data set, analysis, etc.</a:t>
            </a:r>
          </a:p>
          <a:p>
            <a:r>
              <a:rPr lang="en-US" dirty="0"/>
              <a:t>Benefit using the </a:t>
            </a:r>
            <a:r>
              <a:rPr lang="en-US" dirty="0" err="1"/>
              <a:t>Rmarkdown</a:t>
            </a:r>
            <a:endParaRPr lang="en-US" dirty="0"/>
          </a:p>
          <a:p>
            <a:pPr lvl="1"/>
            <a:r>
              <a:rPr lang="en-US" dirty="0"/>
              <a:t>Develop and test simultaneously</a:t>
            </a:r>
          </a:p>
          <a:p>
            <a:pPr lvl="1"/>
            <a:r>
              <a:rPr lang="en-US" dirty="0"/>
              <a:t>Ensure the reproducibility</a:t>
            </a:r>
          </a:p>
          <a:p>
            <a:pPr lvl="1"/>
            <a:r>
              <a:rPr lang="en-US" dirty="0"/>
              <a:t>Generate the convenient html report for record keeping, viewing, and sharing</a:t>
            </a:r>
          </a:p>
        </p:txBody>
      </p:sp>
    </p:spTree>
    <p:extLst>
      <p:ext uri="{BB962C8B-B14F-4D97-AF65-F5344CB8AC3E}">
        <p14:creationId xmlns:p14="http://schemas.microsoft.com/office/powerpoint/2010/main" val="4401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29" y="819927"/>
            <a:ext cx="5924550" cy="583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952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General </a:t>
            </a:r>
            <a:r>
              <a:rPr lang="en-US" dirty="0" err="1"/>
              <a:t>RNASeq</a:t>
            </a:r>
            <a:r>
              <a:rPr lang="en-US" dirty="0"/>
              <a:t> analysis pipeline</a:t>
            </a:r>
          </a:p>
        </p:txBody>
      </p:sp>
      <p:sp>
        <p:nvSpPr>
          <p:cNvPr id="4" name="Oval 3"/>
          <p:cNvSpPr/>
          <p:nvPr/>
        </p:nvSpPr>
        <p:spPr>
          <a:xfrm>
            <a:off x="4814371" y="3183875"/>
            <a:ext cx="2566930" cy="3674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203201"/>
            <a:ext cx="5943600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1" y="2238376"/>
            <a:ext cx="43719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4543426"/>
            <a:ext cx="4714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085976"/>
            <a:ext cx="49053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162425"/>
            <a:ext cx="36099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70707" y="6354860"/>
            <a:ext cx="4708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RNASeq</a:t>
            </a:r>
            <a:r>
              <a:rPr lang="en-US" sz="2400" b="1" dirty="0">
                <a:solidFill>
                  <a:srgbClr val="FF0000"/>
                </a:solidFill>
              </a:rPr>
              <a:t> analysis ensemble pipeline</a:t>
            </a:r>
          </a:p>
        </p:txBody>
      </p:sp>
    </p:spTree>
    <p:extLst>
      <p:ext uri="{BB962C8B-B14F-4D97-AF65-F5344CB8AC3E}">
        <p14:creationId xmlns:p14="http://schemas.microsoft.com/office/powerpoint/2010/main" val="5987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62" y="175598"/>
            <a:ext cx="9144000" cy="3106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62" y="2579714"/>
            <a:ext cx="9144000" cy="1781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36" y="4081668"/>
            <a:ext cx="9144000" cy="27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89" y="9526"/>
            <a:ext cx="3505929" cy="3505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6" y="3343276"/>
            <a:ext cx="3505929" cy="350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344006"/>
            <a:ext cx="3505929" cy="35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0"/>
            <a:ext cx="7552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1" y="2819401"/>
            <a:ext cx="5524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on “titanic” </a:t>
            </a:r>
            <a:r>
              <a:rPr lang="en-US" dirty="0" err="1"/>
              <a:t>randomforest</a:t>
            </a:r>
            <a:r>
              <a:rPr lang="en-US" dirty="0"/>
              <a:t> prediction if time allows</a:t>
            </a:r>
          </a:p>
          <a:p>
            <a:r>
              <a:rPr lang="en-US" dirty="0"/>
              <a:t>Need .</a:t>
            </a:r>
            <a:r>
              <a:rPr lang="en-US" dirty="0" err="1"/>
              <a:t>rmd</a:t>
            </a:r>
            <a:r>
              <a:rPr lang="en-US" dirty="0"/>
              <a:t> code demo</a:t>
            </a:r>
          </a:p>
          <a:p>
            <a:r>
              <a:rPr lang="en-US" dirty="0"/>
              <a:t>Need to render .</a:t>
            </a:r>
            <a:r>
              <a:rPr lang="en-US" dirty="0" err="1"/>
              <a:t>rmd</a:t>
            </a:r>
            <a:endParaRPr lang="en-US" dirty="0"/>
          </a:p>
          <a:p>
            <a:r>
              <a:rPr lang="en-US" dirty="0"/>
              <a:t>Need to launch html report</a:t>
            </a:r>
          </a:p>
          <a:p>
            <a:r>
              <a:rPr lang="en-US" dirty="0"/>
              <a:t>Demo-</a:t>
            </a:r>
            <a:r>
              <a:rPr lang="en-US" dirty="0" err="1"/>
              <a:t>goldengate</a:t>
            </a:r>
            <a:r>
              <a:rPr lang="en-US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pdf report -- suggested prerequisite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http://rmarkdown.rstudio.com/pdf_document_format.html#overview</a:t>
            </a:r>
          </a:p>
          <a:p>
            <a:r>
              <a:rPr lang="en-US" sz="2600" dirty="0"/>
              <a:t>Within </a:t>
            </a:r>
            <a:r>
              <a:rPr lang="en-US" sz="2600" dirty="0" err="1"/>
              <a:t>Rstudio</a:t>
            </a:r>
            <a:r>
              <a:rPr lang="en-US" sz="2600" dirty="0"/>
              <a:t> (assuming </a:t>
            </a:r>
            <a:r>
              <a:rPr lang="en-US" sz="2600" dirty="0" err="1"/>
              <a:t>Rstudio</a:t>
            </a:r>
            <a:r>
              <a:rPr lang="en-US" sz="2600" dirty="0"/>
              <a:t> is installed)</a:t>
            </a:r>
          </a:p>
          <a:p>
            <a:r>
              <a:rPr lang="en-US" sz="2600" dirty="0"/>
              <a:t>There is an R package called “</a:t>
            </a:r>
            <a:r>
              <a:rPr lang="en-US" sz="2600" dirty="0" err="1"/>
              <a:t>rticles</a:t>
            </a:r>
            <a:r>
              <a:rPr lang="en-US" sz="2600" dirty="0"/>
              <a:t>”</a:t>
            </a:r>
          </a:p>
          <a:p>
            <a:pPr lvl="1"/>
            <a:r>
              <a:rPr lang="en-US" sz="2600" dirty="0"/>
              <a:t>https://github.com/rstudio/rticles</a:t>
            </a:r>
          </a:p>
          <a:p>
            <a:r>
              <a:rPr lang="en-US" sz="2600" dirty="0"/>
              <a:t>Just following the tutorial session</a:t>
            </a:r>
          </a:p>
          <a:p>
            <a:r>
              <a:rPr lang="en-US" sz="2600" dirty="0"/>
              <a:t>Produce a Journal of Statistical Software</a:t>
            </a:r>
          </a:p>
        </p:txBody>
      </p:sp>
    </p:spTree>
    <p:extLst>
      <p:ext uri="{BB962C8B-B14F-4D97-AF65-F5344CB8AC3E}">
        <p14:creationId xmlns:p14="http://schemas.microsoft.com/office/powerpoint/2010/main" val="151303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199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Leveraging special R features</vt:lpstr>
      <vt:lpstr>R-markdown language</vt:lpstr>
      <vt:lpstr>General RNASeq analysis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Produce a pdf report -- suggested prerequisite </vt:lpstr>
      <vt:lpstr>“rticles” installation – create first “rticles - jss”</vt:lpstr>
      <vt:lpstr>PowerPoint Presentation</vt:lpstr>
      <vt:lpstr>PowerPoint Presentation</vt:lpstr>
      <vt:lpstr>What behind the scene</vt:lpstr>
      <vt:lpstr>Almost forgot – pdf requires 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track of your analysis</dc:title>
  <dc:creator>Li, Jianying (NIH/NIEHS) [C]</dc:creator>
  <cp:lastModifiedBy>Li, Jianying (NIH/NIEHS) [C]</cp:lastModifiedBy>
  <cp:revision>14</cp:revision>
  <dcterms:created xsi:type="dcterms:W3CDTF">2017-04-12T14:11:31Z</dcterms:created>
  <dcterms:modified xsi:type="dcterms:W3CDTF">2017-10-17T18:09:12Z</dcterms:modified>
</cp:coreProperties>
</file>