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0" r:id="rId3"/>
    <p:sldId id="257" r:id="rId4"/>
    <p:sldId id="258" r:id="rId5"/>
    <p:sldId id="261" r:id="rId6"/>
    <p:sldId id="263" r:id="rId7"/>
    <p:sldId id="259" r:id="rId8"/>
    <p:sldId id="265" r:id="rId9"/>
    <p:sldId id="266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80062" autoAdjust="0"/>
  </p:normalViewPr>
  <p:slideViewPr>
    <p:cSldViewPr snapToGrid="0">
      <p:cViewPr varScale="1">
        <p:scale>
          <a:sx n="87" d="100"/>
          <a:sy n="87" d="100"/>
        </p:scale>
        <p:origin x="9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A93876-7EAB-4D06-A256-484099890229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912F5D-EA38-4FB7-A8E1-35E914710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04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Maybe demo</a:t>
            </a:r>
            <a:r>
              <a:rPr lang="en-US" baseline="0" dirty="0"/>
              <a:t> starts here while waiting for run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12F5D-EA38-4FB7-A8E1-35E914710AC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455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12F5D-EA38-4FB7-A8E1-35E914710AC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0317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Get</a:t>
            </a:r>
            <a:r>
              <a:rPr lang="en-US" baseline="0" dirty="0"/>
              <a:t> an html prepared report,</a:t>
            </a:r>
          </a:p>
          <a:p>
            <a:r>
              <a:rPr lang="en-US" baseline="0" dirty="0"/>
              <a:t>Show a couple live examples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12F5D-EA38-4FB7-A8E1-35E914710AC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9209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Based on the golden gate association</a:t>
            </a:r>
            <a:r>
              <a:rPr lang="en-US" baseline="0" dirty="0"/>
              <a:t> pdf results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12F5D-EA38-4FB7-A8E1-35E914710AC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179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3E1E4-0E0E-466C-9725-0FB18B8C2F46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7EF45-B90E-4F8F-AB50-F5F2AAA97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578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3E1E4-0E0E-466C-9725-0FB18B8C2F46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7EF45-B90E-4F8F-AB50-F5F2AAA97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223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3E1E4-0E0E-466C-9725-0FB18B8C2F46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7EF45-B90E-4F8F-AB50-F5F2AAA97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859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3E1E4-0E0E-466C-9725-0FB18B8C2F46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7EF45-B90E-4F8F-AB50-F5F2AAA97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50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3E1E4-0E0E-466C-9725-0FB18B8C2F46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7EF45-B90E-4F8F-AB50-F5F2AAA97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307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3E1E4-0E0E-466C-9725-0FB18B8C2F46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7EF45-B90E-4F8F-AB50-F5F2AAA97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855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3E1E4-0E0E-466C-9725-0FB18B8C2F46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7EF45-B90E-4F8F-AB50-F5F2AAA97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838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3E1E4-0E0E-466C-9725-0FB18B8C2F46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7EF45-B90E-4F8F-AB50-F5F2AAA97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60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3E1E4-0E0E-466C-9725-0FB18B8C2F46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7EF45-B90E-4F8F-AB50-F5F2AAA97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66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3E1E4-0E0E-466C-9725-0FB18B8C2F46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7EF45-B90E-4F8F-AB50-F5F2AAA97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105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3E1E4-0E0E-466C-9725-0FB18B8C2F46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7EF45-B90E-4F8F-AB50-F5F2AAA97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59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3E1E4-0E0E-466C-9725-0FB18B8C2F46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57EF45-B90E-4F8F-AB50-F5F2AAA97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284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rmarkdown.rstudio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Leveraging special R features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Report with </a:t>
            </a:r>
            <a:r>
              <a:rPr lang="en-US" dirty="0" err="1"/>
              <a:t>Rmarkdown</a:t>
            </a:r>
            <a:r>
              <a:rPr lang="en-US" dirty="0"/>
              <a:t>, speed up with R-parallel, etc.</a:t>
            </a:r>
          </a:p>
        </p:txBody>
      </p:sp>
    </p:spTree>
    <p:extLst>
      <p:ext uri="{BB962C8B-B14F-4D97-AF65-F5344CB8AC3E}">
        <p14:creationId xmlns:p14="http://schemas.microsoft.com/office/powerpoint/2010/main" val="1331924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4251" y="563074"/>
            <a:ext cx="8629650" cy="6200775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 flipH="1">
            <a:off x="4607169" y="234462"/>
            <a:ext cx="2719754" cy="131298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326923" y="29436"/>
            <a:ext cx="3289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Generate the article using “</a:t>
            </a:r>
            <a:r>
              <a:rPr lang="en-US" dirty="0" err="1"/>
              <a:t>knitr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74595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133" y="138479"/>
            <a:ext cx="11334750" cy="37909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3325" y="4958129"/>
            <a:ext cx="3324225" cy="11239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5199" y="4162425"/>
            <a:ext cx="5657850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7527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499" y="0"/>
            <a:ext cx="10515600" cy="1325563"/>
          </a:xfrm>
        </p:spPr>
        <p:txBody>
          <a:bodyPr/>
          <a:lstStyle/>
          <a:p>
            <a:r>
              <a:rPr lang="en-US" dirty="0"/>
              <a:t>What behind the scene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125" y="1403002"/>
            <a:ext cx="8896350" cy="2314575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H="1">
            <a:off x="8695592" y="1123202"/>
            <a:ext cx="316523" cy="125436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066419" y="662781"/>
            <a:ext cx="2592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Run the block of the code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0812" y="4429125"/>
            <a:ext cx="7038975" cy="2428875"/>
          </a:xfrm>
          <a:prstGeom prst="rect">
            <a:avLst/>
          </a:prstGeom>
        </p:spPr>
      </p:pic>
      <p:sp>
        <p:nvSpPr>
          <p:cNvPr id="8" name="Arrow: Curved Left 7"/>
          <p:cNvSpPr/>
          <p:nvPr/>
        </p:nvSpPr>
        <p:spPr>
          <a:xfrm>
            <a:off x="4276724" y="3860452"/>
            <a:ext cx="1133475" cy="279752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86361" y="3859768"/>
            <a:ext cx="4713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 produces a </a:t>
            </a:r>
            <a:r>
              <a:rPr lang="en-US" dirty="0" err="1"/>
              <a:t>LaTex</a:t>
            </a:r>
            <a:r>
              <a:rPr lang="en-US" dirty="0"/>
              <a:t> file the converts to a .pdf file</a:t>
            </a:r>
          </a:p>
        </p:txBody>
      </p:sp>
    </p:spTree>
    <p:extLst>
      <p:ext uri="{BB962C8B-B14F-4D97-AF65-F5344CB8AC3E}">
        <p14:creationId xmlns:p14="http://schemas.microsoft.com/office/powerpoint/2010/main" val="17435874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 is required – pdf requires </a:t>
            </a:r>
            <a:r>
              <a:rPr lang="en-US" dirty="0" err="1"/>
              <a:t>Tex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0" y="2076450"/>
            <a:ext cx="5638800" cy="44196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100810" y="4208443"/>
            <a:ext cx="3448279" cy="6610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068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R-markdown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Markdown</a:t>
            </a:r>
          </a:p>
          <a:p>
            <a:pPr lvl="1"/>
            <a:r>
              <a:rPr lang="en-US" dirty="0"/>
              <a:t>Create formatted documents</a:t>
            </a:r>
          </a:p>
          <a:p>
            <a:pPr lvl="1"/>
            <a:r>
              <a:rPr lang="en-US" dirty="0"/>
              <a:t>Source file type .md, contain text and formatting commands</a:t>
            </a:r>
          </a:p>
          <a:p>
            <a:pPr lvl="1"/>
            <a:r>
              <a:rPr lang="en-US" dirty="0"/>
              <a:t>Simpler than most other formatting languages, such as </a:t>
            </a:r>
            <a:r>
              <a:rPr lang="en-US" dirty="0" err="1"/>
              <a:t>LaTeX</a:t>
            </a:r>
            <a:r>
              <a:rPr lang="en-US" dirty="0"/>
              <a:t> or HTML,</a:t>
            </a:r>
          </a:p>
          <a:p>
            <a:r>
              <a:rPr lang="en-US" dirty="0">
                <a:hlinkClick r:id="rId2"/>
              </a:rPr>
              <a:t>R Markdown</a:t>
            </a:r>
            <a:r>
              <a:rPr lang="en-US" dirty="0"/>
              <a:t> is an extension of Markdown</a:t>
            </a:r>
          </a:p>
          <a:p>
            <a:pPr lvl="1"/>
            <a:r>
              <a:rPr lang="en-US" dirty="0" err="1"/>
              <a:t>RMarkdown</a:t>
            </a:r>
            <a:r>
              <a:rPr lang="en-US" dirty="0"/>
              <a:t> includes R code imbedded</a:t>
            </a:r>
          </a:p>
          <a:p>
            <a:pPr lvl="1"/>
            <a:r>
              <a:rPr lang="en-US" dirty="0"/>
              <a:t>Results in the formatted document (html, or pdf)</a:t>
            </a:r>
          </a:p>
          <a:p>
            <a:pPr lvl="1"/>
            <a:r>
              <a:rPr lang="en-US" dirty="0"/>
              <a:t>Integrates documents and results from your analysis</a:t>
            </a:r>
          </a:p>
          <a:p>
            <a:pPr lvl="1"/>
            <a:r>
              <a:rPr lang="en-US" dirty="0"/>
              <a:t>Synchronizes changes in data set, analysis, etc.</a:t>
            </a:r>
          </a:p>
          <a:p>
            <a:r>
              <a:rPr lang="en-US" dirty="0"/>
              <a:t>Benefit using the </a:t>
            </a:r>
            <a:r>
              <a:rPr lang="en-US" dirty="0" err="1"/>
              <a:t>Rmarkdown</a:t>
            </a:r>
            <a:endParaRPr lang="en-US" dirty="0"/>
          </a:p>
          <a:p>
            <a:pPr lvl="1"/>
            <a:r>
              <a:rPr lang="en-US" dirty="0"/>
              <a:t>Develop and test simultaneously</a:t>
            </a:r>
          </a:p>
          <a:p>
            <a:pPr lvl="1"/>
            <a:r>
              <a:rPr lang="en-US" dirty="0"/>
              <a:t>Ensure the reproducibility</a:t>
            </a:r>
          </a:p>
          <a:p>
            <a:pPr lvl="1"/>
            <a:r>
              <a:rPr lang="en-US" dirty="0"/>
              <a:t>Generate the convenient html report for record keeping, viewing, and sharing</a:t>
            </a:r>
          </a:p>
        </p:txBody>
      </p:sp>
    </p:spTree>
    <p:extLst>
      <p:ext uri="{BB962C8B-B14F-4D97-AF65-F5344CB8AC3E}">
        <p14:creationId xmlns:p14="http://schemas.microsoft.com/office/powerpoint/2010/main" val="440117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8429" y="819927"/>
            <a:ext cx="5924550" cy="583882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81200" y="9525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General </a:t>
            </a:r>
            <a:r>
              <a:rPr lang="en-US" dirty="0" err="1"/>
              <a:t>RNASeq</a:t>
            </a:r>
            <a:r>
              <a:rPr lang="en-US" dirty="0"/>
              <a:t> analysis pipeline</a:t>
            </a:r>
          </a:p>
        </p:txBody>
      </p:sp>
      <p:sp>
        <p:nvSpPr>
          <p:cNvPr id="4" name="Oval 3"/>
          <p:cNvSpPr/>
          <p:nvPr/>
        </p:nvSpPr>
        <p:spPr>
          <a:xfrm>
            <a:off x="4814371" y="3183875"/>
            <a:ext cx="2566930" cy="367412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420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6537" y="203201"/>
            <a:ext cx="5943600" cy="152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5551" y="2238376"/>
            <a:ext cx="4371975" cy="153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526" y="4543426"/>
            <a:ext cx="4714875" cy="168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526" y="2085976"/>
            <a:ext cx="4905375" cy="189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1" y="4162425"/>
            <a:ext cx="3609975" cy="222885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3870707" y="6354860"/>
            <a:ext cx="4708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rgbClr val="FF0000"/>
                </a:solidFill>
              </a:rPr>
              <a:t>RNASeq</a:t>
            </a:r>
            <a:r>
              <a:rPr lang="en-US" sz="2400" b="1" dirty="0">
                <a:solidFill>
                  <a:srgbClr val="FF0000"/>
                </a:solidFill>
              </a:rPr>
              <a:t> analysis ensemble pipeline</a:t>
            </a:r>
          </a:p>
        </p:txBody>
      </p:sp>
    </p:spTree>
    <p:extLst>
      <p:ext uri="{BB962C8B-B14F-4D97-AF65-F5344CB8AC3E}">
        <p14:creationId xmlns:p14="http://schemas.microsoft.com/office/powerpoint/2010/main" val="598760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9362" y="175598"/>
            <a:ext cx="9144000" cy="310666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9362" y="2579714"/>
            <a:ext cx="9144000" cy="178186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2736" y="4081668"/>
            <a:ext cx="9144000" cy="2761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126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9809" y="0"/>
            <a:ext cx="75523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282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9589" y="9526"/>
            <a:ext cx="3505929" cy="350592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476" y="3343276"/>
            <a:ext cx="3505929" cy="35059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1" y="3344006"/>
            <a:ext cx="3505929" cy="3505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574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Produce a pdf report -- suggested prerequisite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http://rmarkdown.rstudio.com/pdf_document_format.html#overview</a:t>
            </a:r>
          </a:p>
          <a:p>
            <a:r>
              <a:rPr lang="en-US" sz="2600" dirty="0"/>
              <a:t>Within </a:t>
            </a:r>
            <a:r>
              <a:rPr lang="en-US" sz="2600" dirty="0" err="1"/>
              <a:t>Rstudio</a:t>
            </a:r>
            <a:r>
              <a:rPr lang="en-US" sz="2600" dirty="0"/>
              <a:t> (assuming </a:t>
            </a:r>
            <a:r>
              <a:rPr lang="en-US" sz="2600" dirty="0" err="1"/>
              <a:t>Rstudio</a:t>
            </a:r>
            <a:r>
              <a:rPr lang="en-US" sz="2600" dirty="0"/>
              <a:t> is installed)</a:t>
            </a:r>
          </a:p>
          <a:p>
            <a:r>
              <a:rPr lang="en-US" sz="2600" dirty="0"/>
              <a:t>There is an R package called “</a:t>
            </a:r>
            <a:r>
              <a:rPr lang="en-US" sz="2600" dirty="0" err="1"/>
              <a:t>rticles</a:t>
            </a:r>
            <a:r>
              <a:rPr lang="en-US" sz="2600" dirty="0"/>
              <a:t>”</a:t>
            </a:r>
          </a:p>
          <a:p>
            <a:pPr lvl="1"/>
            <a:r>
              <a:rPr lang="en-US" sz="2600" dirty="0"/>
              <a:t>https://github.com/rstudio/rticles</a:t>
            </a:r>
          </a:p>
          <a:p>
            <a:r>
              <a:rPr lang="en-US" sz="2600" dirty="0"/>
              <a:t>Just following the tutorial session</a:t>
            </a:r>
          </a:p>
          <a:p>
            <a:r>
              <a:rPr lang="en-US" sz="2600" dirty="0"/>
              <a:t>Produce a Journal of Statistical Software</a:t>
            </a:r>
          </a:p>
        </p:txBody>
      </p:sp>
    </p:spTree>
    <p:extLst>
      <p:ext uri="{BB962C8B-B14F-4D97-AF65-F5344CB8AC3E}">
        <p14:creationId xmlns:p14="http://schemas.microsoft.com/office/powerpoint/2010/main" val="1513036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en-US" dirty="0" err="1"/>
              <a:t>rticles</a:t>
            </a:r>
            <a:r>
              <a:rPr lang="en-US" dirty="0"/>
              <a:t>” installation – create first “</a:t>
            </a:r>
            <a:r>
              <a:rPr lang="en-US" dirty="0" err="1"/>
              <a:t>rticles</a:t>
            </a:r>
            <a:r>
              <a:rPr lang="en-US" dirty="0"/>
              <a:t> - </a:t>
            </a:r>
            <a:r>
              <a:rPr lang="en-US" dirty="0" err="1"/>
              <a:t>jss</a:t>
            </a:r>
            <a:r>
              <a:rPr lang="en-US" dirty="0"/>
              <a:t>”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0534" y="1671271"/>
            <a:ext cx="4641373" cy="517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053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1391</TotalTime>
  <Words>195</Words>
  <Application>Microsoft Office PowerPoint</Application>
  <PresentationFormat>Widescreen</PresentationFormat>
  <Paragraphs>39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Leveraging special R features</vt:lpstr>
      <vt:lpstr>R-markdown language</vt:lpstr>
      <vt:lpstr>General RNASeq analysis pipeline</vt:lpstr>
      <vt:lpstr>PowerPoint Presentation</vt:lpstr>
      <vt:lpstr>PowerPoint Presentation</vt:lpstr>
      <vt:lpstr>PowerPoint Presentation</vt:lpstr>
      <vt:lpstr>PowerPoint Presentation</vt:lpstr>
      <vt:lpstr>Produce a pdf report -- suggested prerequisite </vt:lpstr>
      <vt:lpstr>“rticles” installation – create first “rticles - jss”</vt:lpstr>
      <vt:lpstr>PowerPoint Presentation</vt:lpstr>
      <vt:lpstr>PowerPoint Presentation</vt:lpstr>
      <vt:lpstr>What behind the scene</vt:lpstr>
      <vt:lpstr>It is required – pdf requires Tex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Keeping track of your analysis</dc:title>
  <dc:creator>Li, Jianying (NIH/NIEHS) [C]</dc:creator>
  <cp:lastModifiedBy>Li, Jianying (NIH/NIEHS) [C]</cp:lastModifiedBy>
  <cp:revision>19</cp:revision>
  <dcterms:created xsi:type="dcterms:W3CDTF">2017-04-12T14:11:31Z</dcterms:created>
  <dcterms:modified xsi:type="dcterms:W3CDTF">2017-10-18T14:25:30Z</dcterms:modified>
</cp:coreProperties>
</file>