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5108-D291-4C4A-933D-88ADE503807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D9E8-98B5-C14E-8EBE-72B97B0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1" y="308225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530" y="1438381"/>
            <a:ext cx="7165196" cy="4478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6" y="1438381"/>
            <a:ext cx="7165196" cy="44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5</cp:revision>
  <dcterms:created xsi:type="dcterms:W3CDTF">2018-01-18T18:06:58Z</dcterms:created>
  <dcterms:modified xsi:type="dcterms:W3CDTF">2018-01-19T14:25:08Z</dcterms:modified>
</cp:coreProperties>
</file>