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0" r:id="rId2"/>
    <p:sldId id="272" r:id="rId3"/>
    <p:sldId id="292" r:id="rId4"/>
    <p:sldId id="291" r:id="rId5"/>
    <p:sldId id="289" r:id="rId6"/>
    <p:sldId id="293" r:id="rId7"/>
    <p:sldId id="294" r:id="rId8"/>
    <p:sldId id="2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10"/>
    <p:restoredTop sz="95416"/>
  </p:normalViewPr>
  <p:slideViewPr>
    <p:cSldViewPr snapToGrid="0" snapToObjects="1">
      <p:cViewPr varScale="1">
        <p:scale>
          <a:sx n="101" d="100"/>
          <a:sy n="101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6D28-7400-354A-84C7-BCD536B8D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2478A-BE76-9446-B3B3-4C05C2236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4EBF6-A607-F442-A03C-62CCFEF7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BA05-EAFF-E049-B5FB-F76367788ED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D5699-3ECD-5D4E-AE9A-4FB90F0A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451F4-4B8F-1841-B84C-E971B285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D888-59C3-644E-8C99-9369EA2B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99B12-645C-8646-864D-B9818E6FF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8324E-150C-424F-869C-9CFA5752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BA05-EAFF-E049-B5FB-F76367788ED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BED9F-E8D4-1E48-A9B9-C4C29C21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3F800-4EBA-DA41-AAD8-C9FAAE1A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6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D95A1-12DA-BA40-A4D5-D2A29BAB3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A217E-7F1C-2F4C-8375-53294C571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DFC75-6B24-4949-B9B1-33967030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BA05-EAFF-E049-B5FB-F76367788ED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6D8A6-5A95-C94A-82A0-6CFA06D9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678E3-4400-D245-BC3F-00F6D83E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7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E4D2-A6E0-2346-BBA8-8F282771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1E41-138E-3E4E-885B-DED085535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7CE8A-38CE-4D40-8D6B-BA908EF36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BA05-EAFF-E049-B5FB-F76367788ED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9A9E4-500F-6F49-8F08-08D722EA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21FC2-8326-8746-A69C-4055ECE7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846D-053F-4943-9A7A-76E330E5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2552D-5895-DF44-A833-57B0D223F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A3A31-6710-E042-A06A-5362FC0D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BA05-EAFF-E049-B5FB-F76367788ED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BAD73-FBB0-0E4D-B91A-B4992DA2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23E5C-3E34-CA45-A070-48EE1F84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1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FFDF-6781-FA44-9DD4-274532D9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A478-5BD0-E14F-AF0C-89DB3F251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866A6-3C53-4746-BF09-57E61898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05E59-ACAD-9940-9720-FB0F95DF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BA05-EAFF-E049-B5FB-F76367788ED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9277C-2E48-4248-9E14-19F850C1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2C8D5-C6D7-A043-8EB2-F931F8BD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7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E5BD-A768-FF45-8831-6A828B56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3F56A-5D50-EF47-AB54-240F1FD7A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63D95-9581-5840-8A49-1E41A7B83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4B049-845A-6443-90CD-B187A8FEA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0193C-B0AF-F042-99CF-8E3696717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41ED3-EBDA-0A46-A7F5-FABCDD61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BA05-EAFF-E049-B5FB-F76367788ED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C4DAB-20AC-3147-9F64-AFC85617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47A3D-8483-794A-9F64-91FFBAEC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8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6DA49-DC51-CF43-BA89-80340C95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FC7C1-08D7-4A43-AEFD-5CDA87A2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BA05-EAFF-E049-B5FB-F76367788ED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6C96E-1C63-ED4C-B553-425BC6E6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4BDCC-DA88-054C-A5C5-E3F119E3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7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2FFCC-EC0F-2347-ACEB-ADA85D8F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BA05-EAFF-E049-B5FB-F76367788ED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EE590-CED7-A24B-B4AD-496966AD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C4AEB-9388-404B-A1E9-2A736B92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7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9755-13B5-8C47-9F6C-8AB4BCCF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C9458-9F81-AA42-B8AC-2F8E45177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D4D74-024E-E14A-A27D-909BD181B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78CAD-E7FB-D947-9F5D-C5DEE8A4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BA05-EAFF-E049-B5FB-F76367788ED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75BBF-DB1E-1B4F-97C4-C5CE7E52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2968A-4650-6646-93E1-5F2BB640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9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87D0-5070-084C-BF18-829F0CC79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F5FE8-B467-3441-8A18-3E9FB3384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457EB-366A-A141-8AB0-2A6A95BC7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8EFF6-073F-2A4D-809A-0FF5AAB9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8BA05-EAFF-E049-B5FB-F76367788ED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00CC4-8701-EC4E-84FC-B0565707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29F04-EB37-9F4C-B296-A749AADC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5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AF44B-E62E-D141-BDC0-FC5E4F37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3E92A-ED0A-6A49-8BBD-E63689F57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0C344-FC50-AA48-A252-6C75F7BCA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8BA05-EAFF-E049-B5FB-F76367788ED5}" type="datetimeFigureOut">
              <a:rPr lang="en-US" smtClean="0"/>
              <a:t>11/7/20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9FFD4-4848-E545-95DF-1BD93B5DA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FF678-2961-D245-AD3A-1257302AC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D39E9-4BDC-ED49-9900-A480A6678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2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1F6B-A86B-B94E-9CC4-E00D4DB5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72" y="242556"/>
            <a:ext cx="1093005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Q1: 27% of female survivals – where does it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63758-175D-4148-A24F-B6B516712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479303"/>
            <a:ext cx="10515600" cy="2385469"/>
          </a:xfrm>
        </p:spPr>
        <p:txBody>
          <a:bodyPr>
            <a:normAutofit/>
          </a:bodyPr>
          <a:lstStyle/>
          <a:p>
            <a:r>
              <a:rPr lang="en-US" dirty="0"/>
              <a:t>There are 663 entries</a:t>
            </a:r>
          </a:p>
          <a:p>
            <a:r>
              <a:rPr lang="en-US" dirty="0"/>
              <a:t>Of which, there are 239 females</a:t>
            </a:r>
          </a:p>
          <a:p>
            <a:r>
              <a:rPr lang="en-US" dirty="0"/>
              <a:t>Then, out of 239 females, 180 survived, </a:t>
            </a:r>
            <a:r>
              <a:rPr lang="en-US" b="1" dirty="0">
                <a:solidFill>
                  <a:srgbClr val="FF0000"/>
                </a:solidFill>
              </a:rPr>
              <a:t>180/239 = 75.31%</a:t>
            </a:r>
          </a:p>
          <a:p>
            <a:r>
              <a:rPr lang="en-US" dirty="0"/>
              <a:t>Therefore, it reports as 180/663 = 27.15%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A2A17D-B5D0-F745-B68A-354B2EDB0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97" y="1568119"/>
            <a:ext cx="10171605" cy="153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7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E39E-B53A-BB4F-B669-91657F9A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 the code, I found this </a:t>
            </a:r>
            <a:r>
              <a:rPr lang="en-US" sz="4000" b="1" dirty="0">
                <a:solidFill>
                  <a:srgbClr val="FF0000"/>
                </a:solidFill>
              </a:rPr>
              <a:t>BUT</a:t>
            </a:r>
            <a:r>
              <a:rPr lang="en-US" sz="4000" dirty="0"/>
              <a:t> I think it is </a:t>
            </a:r>
            <a:r>
              <a:rPr lang="en-US" sz="4000" b="1" dirty="0">
                <a:solidFill>
                  <a:srgbClr val="FF0000"/>
                </a:solidFill>
              </a:rPr>
              <a:t>WRONG!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CBF78-B54C-3C42-BBC2-686CD5E1F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0" y="2275927"/>
            <a:ext cx="95123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7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18B4-44F9-FD44-939F-33474071D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1200" cy="1325563"/>
          </a:xfrm>
        </p:spPr>
        <p:txBody>
          <a:bodyPr/>
          <a:lstStyle/>
          <a:p>
            <a:r>
              <a:rPr lang="en-US" dirty="0"/>
              <a:t>The professor’s response  -- I can barely accept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E8E44-CF20-7F4E-98AF-6CCB3B02E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1902562"/>
            <a:ext cx="6756400" cy="157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6E7C64-76C7-2446-AE61-06AAD6377AB4}"/>
              </a:ext>
            </a:extLst>
          </p:cNvPr>
          <p:cNvSpPr txBox="1"/>
          <p:nvPr/>
        </p:nvSpPr>
        <p:spPr>
          <a:xfrm>
            <a:off x="3802566" y="5921298"/>
            <a:ext cx="407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Female survival rate is: 233/314 = </a:t>
            </a:r>
            <a:r>
              <a:rPr lang="en-US" b="1" dirty="0">
                <a:solidFill>
                  <a:srgbClr val="FF0000"/>
                </a:solidFill>
              </a:rPr>
              <a:t>74.20%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B7C7B-4D26-2B49-A3AD-A68DD54C8DA0}"/>
              </a:ext>
            </a:extLst>
          </p:cNvPr>
          <p:cNvSpPr txBox="1"/>
          <p:nvPr/>
        </p:nvSpPr>
        <p:spPr>
          <a:xfrm>
            <a:off x="7538381" y="6389648"/>
            <a:ext cx="387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/c/titanic/data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D35C55-D007-DE40-A77A-D2CBAFBF1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800" y="3670630"/>
            <a:ext cx="5994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4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5C15-4223-5249-A5B3-518597E0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Q2:we will NEVER have this case?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E16D1-8381-4A4E-90DA-BDA06E131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2317750"/>
            <a:ext cx="119507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F8CAE8-1B33-9449-9CBC-7941662E1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81600"/>
            <a:ext cx="12192000" cy="956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08F0CE-4194-4B44-96E9-1EBF36A4BFD5}"/>
              </a:ext>
            </a:extLst>
          </p:cNvPr>
          <p:cNvSpPr txBox="1"/>
          <p:nvPr/>
        </p:nvSpPr>
        <p:spPr>
          <a:xfrm>
            <a:off x="1727200" y="4144446"/>
            <a:ext cx="9176615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Given the tree in the homework instruction, how can we get answer 1??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5B548CD-6CFE-C243-9D1E-D9EFBB699629}"/>
              </a:ext>
            </a:extLst>
          </p:cNvPr>
          <p:cNvSpPr/>
          <p:nvPr/>
        </p:nvSpPr>
        <p:spPr>
          <a:xfrm>
            <a:off x="5753100" y="4694102"/>
            <a:ext cx="546100" cy="6525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2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8E9E-8AE3-294E-B5C4-3B0D9F99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Q3, which/where is the simulated data?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3ABA5-2006-5D48-8486-144FB3A7A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667000"/>
            <a:ext cx="11709400" cy="152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A38050-5F40-5C46-A7F2-DA639EC74D30}"/>
              </a:ext>
            </a:extLst>
          </p:cNvPr>
          <p:cNvSpPr txBox="1"/>
          <p:nvPr/>
        </p:nvSpPr>
        <p:spPr>
          <a:xfrm>
            <a:off x="4076700" y="5167312"/>
            <a:ext cx="2426498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Is it </a:t>
            </a:r>
            <a:r>
              <a:rPr lang="en-US" sz="2800" b="1" dirty="0" err="1"/>
              <a:t>input.txt</a:t>
            </a:r>
            <a:r>
              <a:rPr lang="en-US" sz="2800" b="1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42057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D8A1-4E4E-6E45-A515-E74232CD4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Q3, which/where is the real data?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BEBEC-A1C3-B840-8161-35CC021BF707}"/>
              </a:ext>
            </a:extLst>
          </p:cNvPr>
          <p:cNvSpPr txBox="1"/>
          <p:nvPr/>
        </p:nvSpPr>
        <p:spPr>
          <a:xfrm>
            <a:off x="2726648" y="4760912"/>
            <a:ext cx="673870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It seems to be </a:t>
            </a:r>
            <a:r>
              <a:rPr lang="en-US" sz="2800" b="1" dirty="0" err="1"/>
              <a:t>input.txt</a:t>
            </a:r>
            <a:r>
              <a:rPr lang="en-US" sz="2800" b="1" dirty="0"/>
              <a:t>, but need to be sure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B5B66-6B4E-FB48-B9F7-13E8AB1E1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514600"/>
            <a:ext cx="116205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1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C649-8B4D-4C44-ABA0-81C11F5B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Q4, we ONLY have two .txt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C52CC-5B80-244F-8F00-C321F826E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7252"/>
            <a:ext cx="12192000" cy="40514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5738E1-6054-1D4F-A06E-15CBF4CB38CF}"/>
              </a:ext>
            </a:extLst>
          </p:cNvPr>
          <p:cNvSpPr txBox="1"/>
          <p:nvPr/>
        </p:nvSpPr>
        <p:spPr>
          <a:xfrm>
            <a:off x="2819400" y="1943100"/>
            <a:ext cx="7157537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where it the third one?? Or, could it be a typo??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06DC4D-A689-0B4E-9E2D-7C9D1F10B448}"/>
              </a:ext>
            </a:extLst>
          </p:cNvPr>
          <p:cNvCxnSpPr/>
          <p:nvPr/>
        </p:nvCxnSpPr>
        <p:spPr>
          <a:xfrm>
            <a:off x="6705600" y="2466320"/>
            <a:ext cx="0" cy="4609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851F5E-FC25-8147-B607-F9260F678242}"/>
              </a:ext>
            </a:extLst>
          </p:cNvPr>
          <p:cNvCxnSpPr/>
          <p:nvPr/>
        </p:nvCxnSpPr>
        <p:spPr>
          <a:xfrm flipH="1">
            <a:off x="5118100" y="2466320"/>
            <a:ext cx="711200" cy="34137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6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E39E-B53A-BB4F-B669-91657F9A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Q5, the instruction is NOT clear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CA1AF3-F924-A44C-85F6-7B48EF5A1B6B}"/>
              </a:ext>
            </a:extLst>
          </p:cNvPr>
          <p:cNvGrpSpPr/>
          <p:nvPr/>
        </p:nvGrpSpPr>
        <p:grpSpPr>
          <a:xfrm>
            <a:off x="1339850" y="1806027"/>
            <a:ext cx="9512300" cy="3378200"/>
            <a:chOff x="1339850" y="2275927"/>
            <a:chExt cx="9512300" cy="3378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08CBF78-B54C-3C42-BBC2-686CD5E1F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9850" y="2275927"/>
              <a:ext cx="9512300" cy="33782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AB8A1A1-7C3B-3A43-831E-FBBB5629D146}"/>
                </a:ext>
              </a:extLst>
            </p:cNvPr>
            <p:cNvSpPr/>
            <p:nvPr/>
          </p:nvSpPr>
          <p:spPr>
            <a:xfrm>
              <a:off x="1339850" y="3009900"/>
              <a:ext cx="8712200" cy="254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2267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185</Words>
  <Application>Microsoft Macintosh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Q1: 27% of female survivals – where does it come from?</vt:lpstr>
      <vt:lpstr>In the code, I found this BUT I think it is WRONG!</vt:lpstr>
      <vt:lpstr>The professor’s response  -- I can barely accept</vt:lpstr>
      <vt:lpstr>Q2:we will NEVER have this case?</vt:lpstr>
      <vt:lpstr>Q3, which/where is the simulated data? </vt:lpstr>
      <vt:lpstr>Q3, which/where is the real data? </vt:lpstr>
      <vt:lpstr>Q4, we ONLY have two .txt files</vt:lpstr>
      <vt:lpstr>Q5, the instruction is NOT clear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only possible explanation</dc:title>
  <dc:creator>JY Li</dc:creator>
  <cp:lastModifiedBy>JY Li</cp:lastModifiedBy>
  <cp:revision>3</cp:revision>
  <dcterms:created xsi:type="dcterms:W3CDTF">2020-11-05T16:15:34Z</dcterms:created>
  <dcterms:modified xsi:type="dcterms:W3CDTF">2020-11-08T04:19:31Z</dcterms:modified>
</cp:coreProperties>
</file>