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416"/>
  </p:normalViewPr>
  <p:slideViewPr>
    <p:cSldViewPr snapToGrid="0" snapToObjects="1">
      <p:cViewPr varScale="1">
        <p:scale>
          <a:sx n="101" d="100"/>
          <a:sy n="101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6D28-7400-354A-84C7-BCD536B8D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2478A-BE76-9446-B3B3-4C05C2236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4EBF6-A607-F442-A03C-62CCFEF7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D5699-3ECD-5D4E-AE9A-4FB90F0A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51F4-4B8F-1841-B84C-E971B285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D888-59C3-644E-8C99-9369EA2B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99B12-645C-8646-864D-B9818E6FF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8324E-150C-424F-869C-9CFA5752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BED9F-E8D4-1E48-A9B9-C4C29C21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3F800-4EBA-DA41-AAD8-C9FAAE1A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6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D95A1-12DA-BA40-A4D5-D2A29BAB3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A217E-7F1C-2F4C-8375-53294C571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DFC75-6B24-4949-B9B1-33967030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6D8A6-5A95-C94A-82A0-6CFA06D9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678E3-4400-D245-BC3F-00F6D83E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7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E4D2-A6E0-2346-BBA8-8F282771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1E41-138E-3E4E-885B-DED085535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7CE8A-38CE-4D40-8D6B-BA908EF3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9A9E4-500F-6F49-8F08-08D722EA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1FC2-8326-8746-A69C-4055ECE7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846D-053F-4943-9A7A-76E330E5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2552D-5895-DF44-A833-57B0D223F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A3A31-6710-E042-A06A-5362FC0D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AD73-FBB0-0E4D-B91A-B4992DA2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23E5C-3E34-CA45-A070-48EE1F84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1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FFDF-6781-FA44-9DD4-274532D9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A478-5BD0-E14F-AF0C-89DB3F251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866A6-3C53-4746-BF09-57E61898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05E59-ACAD-9940-9720-FB0F95DF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9277C-2E48-4248-9E14-19F850C1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2C8D5-C6D7-A043-8EB2-F931F8BD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7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E5BD-A768-FF45-8831-6A828B56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3F56A-5D50-EF47-AB54-240F1FD7A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63D95-9581-5840-8A49-1E41A7B83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4B049-845A-6443-90CD-B187A8FEA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0193C-B0AF-F042-99CF-8E3696717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41ED3-EBDA-0A46-A7F5-FABCDD61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C4DAB-20AC-3147-9F64-AFC85617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47A3D-8483-794A-9F64-91FFBAEC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DA49-DC51-CF43-BA89-80340C95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FC7C1-08D7-4A43-AEFD-5CDA87A2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6C96E-1C63-ED4C-B553-425BC6E6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4BDCC-DA88-054C-A5C5-E3F119E3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7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2FFCC-EC0F-2347-ACEB-ADA85D8F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EE590-CED7-A24B-B4AD-496966AD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C4AEB-9388-404B-A1E9-2A736B92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7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9755-13B5-8C47-9F6C-8AB4BCCF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C9458-9F81-AA42-B8AC-2F8E45177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D4D74-024E-E14A-A27D-909BD181B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78CAD-E7FB-D947-9F5D-C5DEE8A4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75BBF-DB1E-1B4F-97C4-C5CE7E52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2968A-4650-6646-93E1-5F2BB640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9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87D0-5070-084C-BF18-829F0CC7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F5FE8-B467-3441-8A18-3E9FB3384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457EB-366A-A141-8AB0-2A6A95BC7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8EFF6-073F-2A4D-809A-0FF5AAB9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0CC4-8701-EC4E-84FC-B0565707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29F04-EB37-9F4C-B296-A749AAD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5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AF44B-E62E-D141-BDC0-FC5E4F37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3E92A-ED0A-6A49-8BBD-E63689F57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0C344-FC50-AA48-A252-6C75F7BCA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BA05-EAFF-E049-B5FB-F76367788ED5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9FFD4-4848-E545-95DF-1BD93B5DA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F678-2961-D245-AD3A-1257302AC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2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1F6B-A86B-B94E-9CC4-E00D4DB5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only possible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63758-175D-4148-A24F-B6B516712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79303"/>
            <a:ext cx="10515600" cy="23854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663 entries</a:t>
            </a:r>
          </a:p>
          <a:p>
            <a:r>
              <a:rPr lang="en-US" dirty="0"/>
              <a:t>Of which, there are 239 females</a:t>
            </a:r>
          </a:p>
          <a:p>
            <a:r>
              <a:rPr lang="en-US" dirty="0"/>
              <a:t>Then, out of 239 females, 180 survived</a:t>
            </a:r>
          </a:p>
          <a:p>
            <a:r>
              <a:rPr lang="en-US" dirty="0"/>
              <a:t>Therefore, it reports as 180/663 = 27.15%</a:t>
            </a:r>
          </a:p>
          <a:p>
            <a:r>
              <a:rPr lang="en-US" dirty="0"/>
              <a:t>I think it is </a:t>
            </a:r>
            <a:r>
              <a:rPr lang="en-US" b="1" dirty="0">
                <a:solidFill>
                  <a:srgbClr val="FF0000"/>
                </a:solidFill>
              </a:rPr>
              <a:t>WRONG!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A2A17D-B5D0-F745-B68A-354B2EDB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7" y="1568119"/>
            <a:ext cx="10171605" cy="153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6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E39E-B53A-BB4F-B669-91657F9A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 the code, I found this and I think it is </a:t>
            </a:r>
            <a:r>
              <a:rPr lang="en-US" sz="4000" b="1" dirty="0">
                <a:solidFill>
                  <a:srgbClr val="FF0000"/>
                </a:solidFill>
              </a:rPr>
              <a:t>WRONG!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CBF78-B54C-3C42-BBC2-686CD5E1F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2275927"/>
            <a:ext cx="95123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7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only possible explanation</vt:lpstr>
      <vt:lpstr>In the code, I found this and I think it is WRONG!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only possible explanation</dc:title>
  <dc:creator>JY Li</dc:creator>
  <cp:lastModifiedBy>JY Li</cp:lastModifiedBy>
  <cp:revision>1</cp:revision>
  <dcterms:created xsi:type="dcterms:W3CDTF">2020-11-05T16:15:34Z</dcterms:created>
  <dcterms:modified xsi:type="dcterms:W3CDTF">2020-11-05T16:18:34Z</dcterms:modified>
</cp:coreProperties>
</file>