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FFA2-438A-4C4E-A2E3-AC8B4F16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B38D2-F552-9C42-880F-5B30D9CDB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1F50-F8F7-3042-9A8E-956800E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EA45-8EA5-D64D-AAD4-1464AB64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3C536-1224-7C48-A092-A75ABA9C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2B69-7E1F-AB4C-89EF-BD2920AC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3EC54-E67E-8649-8BA6-BB5B90B92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1E70-615E-CF46-B39B-2E337200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81E6-9385-1443-848B-CAC098A9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6CA2-A829-3641-A70A-B41E59B1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42B67-ECA2-0844-9A6F-1DEBB0C90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5FC40-860D-FC43-BE32-0438E5A6E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45D0-DA9E-A14D-9CF6-0468AD27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E874-7F77-0343-9A1A-A08255E4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AB3A-A3E7-E24A-BF4D-7C9E3595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784B-52B7-3246-BAFA-FDD6F59A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DAAB-D967-7343-809A-0A5DBE92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288E-837E-0841-A06A-F33468BC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1AFF-7285-B44B-827C-85B1F110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E44A-90C5-3047-A2B4-29C3435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4988-446D-074A-A851-F73E3DBE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8657D-8702-B047-ABE6-5302C1E0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1E08-FB54-FC46-B278-0261C81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860D-339C-174A-8C4C-96E6210A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9A7-91C7-FB45-9431-BC756F4B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6423-2A69-D648-B3FB-25B19E74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8122-BBD6-6E47-96A1-4F67D4E65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FC409-AA3E-4441-B820-DA90C671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C0BFC-DC79-D946-A3EF-128F7AD1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2BAD5-060C-B145-962B-0E763F5D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5267-3890-A640-8E1F-DDAF735C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D457-3A09-BE4F-B3DF-AA610EA8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A4B9-D0DA-D345-B1CC-C3F43467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33D63-5257-7540-BAD4-55CCD98EE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BA3A-1B95-3942-B574-81FA0DCE9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641F-93A8-AA4D-B07D-F00CD1064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31254-43CC-4A42-9F0E-11DEA3D7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477B9-2C5C-9741-A979-79A3DFFC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9AEAB-9D5B-3A4F-A23F-53BD562A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D4ED-D3DC-7F41-8E92-17DC591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DD3AC-F7AD-2446-9365-47D76CC0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B9AE1-4BEF-5B47-AD14-495030F3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3CCED-8C92-3947-8A14-B7130555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C7537-8F9C-B94E-A672-29380A56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0ECA2-7A65-D142-8082-EE1F0577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F286-74B0-4B41-9B46-F130AD95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0B5-9C5D-8948-B8F6-ECA4A40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7E46-11F8-224F-84BD-2777B061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4B84-F224-894E-9C32-3D401AF3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C5318-EE04-5744-A70C-29FE4B39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CC86-7D61-624D-BEEE-806A2FC6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B3A7-0C13-9742-9DE3-28C09FF9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8DDB-5512-5948-AA2F-2A3D3395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ED2D8-4F72-8D46-B17B-9D9A368BB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99FE7-1484-4544-85E6-11D5FCAA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CA581-D4FF-274D-9D69-6B54201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27194-D598-5847-A7AE-4B0A961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1D08D-7AD8-644E-A8E4-314527A0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A9187-BEE9-3843-8098-783F986B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3B42-A9B5-9B44-AD6B-6F2B0968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FD36-EA1B-CB40-AD6C-EBA066919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1DE6-D0DE-9E4C-B600-2642E6740B28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066A-D4C0-454D-8DC9-DA005A59E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22EF-A3DF-4340-AFDF-71ADA4ADA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1F2E-2E25-F14B-9FAF-725D6BAB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956C-E6B8-BC42-BB96-4DA1FF11A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Lucy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1BDBB-B64F-CA46-B1C1-50C21EE76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</p:spTree>
    <p:extLst>
      <p:ext uri="{BB962C8B-B14F-4D97-AF65-F5344CB8AC3E}">
        <p14:creationId xmlns:p14="http://schemas.microsoft.com/office/powerpoint/2010/main" val="148169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AD8D-E599-394F-B919-013C036C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78B-7DA0-9645-BE70-64629147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outcome I am expecting from this</a:t>
            </a:r>
          </a:p>
          <a:p>
            <a:pPr lvl="1"/>
            <a:r>
              <a:rPr lang="en-US" dirty="0"/>
              <a:t>You get familiar with java program</a:t>
            </a:r>
          </a:p>
          <a:p>
            <a:pPr lvl="1"/>
            <a:r>
              <a:rPr lang="en-US" dirty="0"/>
              <a:t>You understand one algorithm – decision tree</a:t>
            </a:r>
          </a:p>
          <a:p>
            <a:pPr lvl="1"/>
            <a:r>
              <a:rPr lang="en-US" dirty="0"/>
              <a:t>You can use java/python to implement some trees</a:t>
            </a:r>
          </a:p>
          <a:p>
            <a:pPr lvl="1"/>
            <a:r>
              <a:rPr lang="en-US" dirty="0"/>
              <a:t>Ultimately, improve your problem solving skills</a:t>
            </a:r>
          </a:p>
          <a:p>
            <a:r>
              <a:rPr lang="en-US" dirty="0"/>
              <a:t>You will do great for sure</a:t>
            </a:r>
          </a:p>
          <a:p>
            <a:pPr lvl="1"/>
            <a:r>
              <a:rPr lang="en-US" dirty="0"/>
              <a:t>Get a good grade on this homework</a:t>
            </a:r>
          </a:p>
          <a:p>
            <a:pPr lvl="1"/>
            <a:r>
              <a:rPr lang="en-US" dirty="0"/>
              <a:t>Gain some strategies to deal with problem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87979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6E6B-241F-5842-92D7-EFED90E4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</a:t>
            </a:r>
            <a:r>
              <a:rPr lang="en-US"/>
              <a:t>of 11/05/2020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A1C8-D5F4-CC4B-85B2-CA2B009B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Continue refreshing yourself of java programming</a:t>
            </a:r>
          </a:p>
          <a:p>
            <a:pPr lvl="1"/>
            <a:r>
              <a:rPr lang="en-US" dirty="0"/>
              <a:t>Reviewing your java note from sophomore year</a:t>
            </a:r>
          </a:p>
          <a:p>
            <a:pPr lvl="1"/>
            <a:r>
              <a:rPr lang="en-US" dirty="0"/>
              <a:t>Trying to compile the codes from teacher outside “eclipse”	</a:t>
            </a:r>
          </a:p>
          <a:p>
            <a:r>
              <a:rPr lang="en-US" dirty="0"/>
              <a:t>Dissect the problem instruction deeper</a:t>
            </a:r>
          </a:p>
          <a:p>
            <a:pPr lvl="1"/>
            <a:r>
              <a:rPr lang="en-US" dirty="0"/>
              <a:t>Collect questions you may have</a:t>
            </a:r>
          </a:p>
          <a:p>
            <a:pPr lvl="1"/>
            <a:r>
              <a:rPr lang="en-US" dirty="0"/>
              <a:t>We can discuss your questions tomorrow</a:t>
            </a:r>
          </a:p>
          <a:p>
            <a:r>
              <a:rPr lang="en-US" dirty="0"/>
              <a:t>One programming task</a:t>
            </a:r>
          </a:p>
          <a:p>
            <a:pPr lvl="1"/>
            <a:r>
              <a:rPr lang="en-US" dirty="0"/>
              <a:t>Get a simple java program (by yourself) that can do the following three 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Read in the “</a:t>
            </a:r>
            <a:r>
              <a:rPr lang="en-US" dirty="0" err="1"/>
              <a:t>input.txt</a:t>
            </a:r>
            <a:r>
              <a:rPr lang="en-US" dirty="0"/>
              <a:t>”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Report how people survived the tragedy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Report how many male and how many female </a:t>
            </a:r>
          </a:p>
        </p:txBody>
      </p:sp>
    </p:spTree>
    <p:extLst>
      <p:ext uri="{BB962C8B-B14F-4D97-AF65-F5344CB8AC3E}">
        <p14:creationId xmlns:p14="http://schemas.microsoft.com/office/powerpoint/2010/main" val="418657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Working with Lucy</vt:lpstr>
      <vt:lpstr>Objectives</vt:lpstr>
      <vt:lpstr>Home work of 11/05/2020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Lucy</dc:title>
  <dc:creator>JY Li</dc:creator>
  <cp:lastModifiedBy>JY Li</cp:lastModifiedBy>
  <cp:revision>3</cp:revision>
  <dcterms:created xsi:type="dcterms:W3CDTF">2020-11-05T17:23:19Z</dcterms:created>
  <dcterms:modified xsi:type="dcterms:W3CDTF">2020-11-05T17:35:46Z</dcterms:modified>
</cp:coreProperties>
</file>