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16B9-BDFE-479E-A023-904AFA426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B7A66-87B5-4028-8714-266CE0A3F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EE1F-FF40-494F-993B-B097502D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A4C-6952-4CB4-941D-099BFDCB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4F56-BFBD-45CC-B4EB-766DD96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7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6F3-090F-4B22-B0A5-6F756F8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6EB82-0B56-41BC-9B28-B47439FB5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BCF4-254D-4032-8B97-BA9538F5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15F8-884B-4A0B-8AD3-C3EF3F88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EC25-9ABA-4C74-980B-C0359539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A69CF-01F8-4C54-AC07-FF4321863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408DA-42F9-4B69-B8AC-6C176B643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35AA-8478-42C6-BB71-EF311386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1C1F-AA3B-4C79-8EE6-0BDF7AA8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AB2D-145E-4B5B-89DB-F234B932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570B-21C2-48A7-AEB0-C4685E7F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28B0-03AC-4E59-94DB-7C7D218F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7357E-EA97-4846-9A9A-85109ADD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9258-9C75-444C-B41F-6DCF74C3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5367-99D3-477D-B405-10DC2A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9473-B14D-449E-BDE8-11D35712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9F70-F560-49F7-9454-23481B37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4F10-50CF-4D7B-AB13-A87E8350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F211-A899-4B5D-97E8-F47E09A6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2F30-904F-4FBB-B512-2B20BADC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35F9-58F9-4208-B997-A7CCCCE1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71AD-5A04-49CF-A17B-913BFCA94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0B514-AEF6-40CD-9E68-B5E36224D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D89AD-9B0A-4DD7-A75F-FA4AF4E0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8B3F-F26D-454E-94FF-CDB3831F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B83C-DFE8-4171-9FA0-AAFD95F1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2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B116-6120-4EF1-A166-4A81B3D5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8AE8F-3C9E-4BF6-8D76-1FDFE64B4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1C07-3872-404E-80CA-B6E865C0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56101-151D-47FA-86F6-25EAF372E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1047-2799-4FF2-9320-FAF76DFA3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D686C-A3FD-49A4-9EDF-4BBA7AB8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11791-D2C3-48AC-91AF-01B1DCA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6EC04-4E0C-4162-952C-A7C483EE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91BD-27F9-421F-A8F0-181C4C6A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707AF-7508-4D22-A3CB-2D269FF8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AD617-BD08-4CC5-81B1-AC43016D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F7108-939D-4D1C-90EE-E0B03CBE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9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8C565-A76D-40C3-B00C-0C3B4B09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CF12E-6DB8-425F-812E-BD06E6DB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18B8-1C60-4FC3-9903-5E1DD263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8AE3-E8D8-4EF8-8027-563AC90B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ECBE-89DF-4E31-B0A0-1BA3155D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D6E4C-5C36-4761-B270-AD10ABBC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2E88A-D905-4A5F-B6EE-782916E2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6DE6B-466E-4EE7-B41F-9D35F513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26CA-37EE-4991-B5DD-98F87F8B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474-E757-4D2D-8263-F6875634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F36E1-8D5F-4C53-A7EA-97CC14B1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51B9B-C562-4164-BDDE-077F8FA04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4A8E2-BFC6-49A7-A0AC-2EAF0E2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C3BE7-40FD-4D31-9847-840BF40C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4FF2B-8B7A-475E-9913-606EFD8A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61383-2EFB-4D52-8AA8-86D1C95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B52EF-535E-45BB-A6DD-47E33D58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F56-318E-4341-B7E1-EEF041A32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EFFF1-1C9A-4BCF-8CDC-02A0F24EC70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926A-4622-4ACD-9231-55313434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EF8F-1D65-46C5-8D16-3614F06A5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AEA4-0176-4601-AEA3-78111B94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0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E75-128F-4118-88F8-A0ACC3D9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Learning 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8879C-C2BB-4EB7-8FE5-40CE33CEE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PyCharm-</a:t>
            </a:r>
            <a:r>
              <a:rPr lang="en-US" dirty="0" err="1"/>
              <a:t>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0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E3F9-4BEC-447A-BD06-9F428D70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an existing project into </a:t>
            </a:r>
            <a:r>
              <a:rPr lang="en-US" dirty="0" err="1"/>
              <a:t>pycharm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45781-4F62-4C52-8F4D-99405C5F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9" y="1547194"/>
            <a:ext cx="8312190" cy="4945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DDFEBB-1617-451A-9FE2-F66C3F1B4841}"/>
              </a:ext>
            </a:extLst>
          </p:cNvPr>
          <p:cNvSpPr txBox="1"/>
          <p:nvPr/>
        </p:nvSpPr>
        <p:spPr>
          <a:xfrm>
            <a:off x="6516503" y="5903089"/>
            <a:ext cx="416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Trying to import </a:t>
            </a:r>
            <a:r>
              <a:rPr lang="en-US" dirty="0" err="1"/>
              <a:t>HandsOnLU</a:t>
            </a:r>
            <a:r>
              <a:rPr lang="en-US" dirty="0"/>
              <a:t> into PyCharm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3300AC-49FB-4BFA-9A58-8E24B54C2902}"/>
              </a:ext>
            </a:extLst>
          </p:cNvPr>
          <p:cNvCxnSpPr/>
          <p:nvPr/>
        </p:nvCxnSpPr>
        <p:spPr>
          <a:xfrm flipH="1" flipV="1">
            <a:off x="6192456" y="4201610"/>
            <a:ext cx="567159" cy="1701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2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EDBB-E1EA-4405-A64F-B3A4BB75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 project from a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A6FE-2351-4709-9F1D-3D0272B8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open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613EE4-149B-4F5A-82D3-4477A470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60" y="0"/>
            <a:ext cx="1081488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65B50E-0982-400F-B3DD-26BF3499F5AB}"/>
              </a:ext>
            </a:extLst>
          </p:cNvPr>
          <p:cNvCxnSpPr/>
          <p:nvPr/>
        </p:nvCxnSpPr>
        <p:spPr>
          <a:xfrm>
            <a:off x="8356922" y="3553428"/>
            <a:ext cx="1713053" cy="28357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929C32-DF08-4137-ADED-3F4499F3573E}"/>
              </a:ext>
            </a:extLst>
          </p:cNvPr>
          <p:cNvSpPr txBox="1"/>
          <p:nvPr/>
        </p:nvSpPr>
        <p:spPr>
          <a:xfrm>
            <a:off x="7581418" y="3125165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Click OK here</a:t>
            </a:r>
          </a:p>
        </p:txBody>
      </p:sp>
    </p:spTree>
    <p:extLst>
      <p:ext uri="{BB962C8B-B14F-4D97-AF65-F5344CB8AC3E}">
        <p14:creationId xmlns:p14="http://schemas.microsoft.com/office/powerpoint/2010/main" val="31658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98652-792E-4C37-9D8D-D9D542EB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63" y="0"/>
            <a:ext cx="9421473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8BEB5B-04CC-4E8F-A8DC-C3F0A6E7B4DC}"/>
              </a:ext>
            </a:extLst>
          </p:cNvPr>
          <p:cNvCxnSpPr>
            <a:cxnSpLocks/>
          </p:cNvCxnSpPr>
          <p:nvPr/>
        </p:nvCxnSpPr>
        <p:spPr>
          <a:xfrm>
            <a:off x="3449255" y="2997843"/>
            <a:ext cx="3287211" cy="23380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2EE51C-D70B-4330-A87A-5E3FF7B36155}"/>
              </a:ext>
            </a:extLst>
          </p:cNvPr>
          <p:cNvSpPr txBox="1"/>
          <p:nvPr/>
        </p:nvSpPr>
        <p:spPr>
          <a:xfrm>
            <a:off x="2592729" y="2628511"/>
            <a:ext cx="144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Click OK here</a:t>
            </a:r>
          </a:p>
        </p:txBody>
      </p:sp>
    </p:spTree>
    <p:extLst>
      <p:ext uri="{BB962C8B-B14F-4D97-AF65-F5344CB8AC3E}">
        <p14:creationId xmlns:p14="http://schemas.microsoft.com/office/powerpoint/2010/main" val="76936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98D39C-9CD8-48F7-8CE8-E3C2C46F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8" y="49833"/>
            <a:ext cx="10293401" cy="680816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F67A74-C809-48DD-8F01-FFDA9BA23458}"/>
              </a:ext>
            </a:extLst>
          </p:cNvPr>
          <p:cNvCxnSpPr>
            <a:cxnSpLocks/>
          </p:cNvCxnSpPr>
          <p:nvPr/>
        </p:nvCxnSpPr>
        <p:spPr>
          <a:xfrm flipH="1" flipV="1">
            <a:off x="1493135" y="219920"/>
            <a:ext cx="1504708" cy="14352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DA9D54-05B0-4D57-AF34-C824981B580C}"/>
              </a:ext>
            </a:extLst>
          </p:cNvPr>
          <p:cNvSpPr txBox="1"/>
          <p:nvPr/>
        </p:nvSpPr>
        <p:spPr>
          <a:xfrm>
            <a:off x="2245489" y="1640601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loaded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7FC183-040E-4CC7-9969-4FD8F602BD14}"/>
              </a:ext>
            </a:extLst>
          </p:cNvPr>
          <p:cNvCxnSpPr>
            <a:cxnSpLocks/>
          </p:cNvCxnSpPr>
          <p:nvPr/>
        </p:nvCxnSpPr>
        <p:spPr>
          <a:xfrm flipV="1">
            <a:off x="4467828" y="3312290"/>
            <a:ext cx="2886513" cy="24171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B850B2-BAEC-40AD-B699-F20A1AFC746D}"/>
              </a:ext>
            </a:extLst>
          </p:cNvPr>
          <p:cNvSpPr txBox="1"/>
          <p:nvPr/>
        </p:nvSpPr>
        <p:spPr>
          <a:xfrm>
            <a:off x="3485909" y="5729468"/>
            <a:ext cx="318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 to define interpreter here</a:t>
            </a:r>
          </a:p>
        </p:txBody>
      </p:sp>
    </p:spTree>
    <p:extLst>
      <p:ext uri="{BB962C8B-B14F-4D97-AF65-F5344CB8AC3E}">
        <p14:creationId xmlns:p14="http://schemas.microsoft.com/office/powerpoint/2010/main" val="154760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65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Learning Python programming</vt:lpstr>
      <vt:lpstr>Import an existing project into pycharm</vt:lpstr>
      <vt:lpstr>Import a project from a project folder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programming</dc:title>
  <dc:creator>Li, Jianying (NIH/NIEHS) [C]</dc:creator>
  <cp:lastModifiedBy>Li, Jianying (NIH/NIEHS) [C]</cp:lastModifiedBy>
  <cp:revision>6</cp:revision>
  <dcterms:created xsi:type="dcterms:W3CDTF">2019-04-10T14:21:49Z</dcterms:created>
  <dcterms:modified xsi:type="dcterms:W3CDTF">2019-04-10T20:18:05Z</dcterms:modified>
</cp:coreProperties>
</file>