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3" r:id="rId4"/>
    <p:sldId id="274" r:id="rId5"/>
    <p:sldId id="277" r:id="rId6"/>
    <p:sldId id="272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3701" y="4174780"/>
            <a:ext cx="289409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present)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277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03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251717" y="6235578"/>
            <a:ext cx="23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Signal amplification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3040" y="6515100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help </a:t>
            </a:r>
            <a:r>
              <a:rPr lang="en-US" smtClean="0"/>
              <a:t>to modify, thanks.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1" y="643244"/>
            <a:ext cx="8181827" cy="57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530" y="9230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3268" y="867776"/>
            <a:ext cx="3299212" cy="2753326"/>
            <a:chOff x="418393" y="867776"/>
            <a:chExt cx="3299212" cy="27533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22" y="867776"/>
              <a:ext cx="2894783" cy="2753326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356657" y="1157011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85442" y="1004521"/>
              <a:ext cx="392065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0.831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139921" y="2145499"/>
              <a:ext cx="120827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0771" y="1943146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1.59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766876" y="2837316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87" y="259894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935200" y="2852141"/>
              <a:ext cx="36212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42039" y="264570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.22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98218" y="2852141"/>
              <a:ext cx="0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9492" y="265370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3.45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17248" y="2417394"/>
              <a:ext cx="679665" cy="1464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358068" y="2888770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87991" y="27312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3" y="228519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1608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9086" y="833439"/>
            <a:ext cx="3074264" cy="2785441"/>
            <a:chOff x="3478936" y="833439"/>
            <a:chExt cx="3074264" cy="278544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941" y="833439"/>
              <a:ext cx="2841259" cy="278544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4317152" y="1111062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5937" y="9585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1.60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8665" y="2531259"/>
              <a:ext cx="262894" cy="5680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1289" y="2332819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72636" y="2851849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51404" y="2649397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3.18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786157" y="2854832"/>
              <a:ext cx="45774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02557" y="264839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3.25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40" idx="2"/>
            </p:cNvCxnSpPr>
            <p:nvPr/>
          </p:nvCxnSpPr>
          <p:spPr>
            <a:xfrm flipH="1">
              <a:off x="5975336" y="2848009"/>
              <a:ext cx="132050" cy="2464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40010" y="264957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3.48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65253" y="2516614"/>
              <a:ext cx="49217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190786" y="2884638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78936" y="23602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1118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9086" y="2725454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1" y="3467099"/>
            <a:ext cx="2959100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4" y="3467099"/>
            <a:ext cx="2959100" cy="22193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09018" y="9405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51055" y="34376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18543" y="3455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6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173</Words>
  <Application>Microsoft Office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101</cp:revision>
  <dcterms:created xsi:type="dcterms:W3CDTF">2013-10-21T21:29:44Z</dcterms:created>
  <dcterms:modified xsi:type="dcterms:W3CDTF">2014-11-24T18:40:03Z</dcterms:modified>
</cp:coreProperties>
</file>