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7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rpart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30</Words>
  <Application>Microsoft Office PowerPoint</Application>
  <PresentationFormat>On-screen Show (4:3)</PresentationFormat>
  <Paragraphs>12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41</cp:revision>
  <dcterms:created xsi:type="dcterms:W3CDTF">2013-10-21T21:29:44Z</dcterms:created>
  <dcterms:modified xsi:type="dcterms:W3CDTF">2014-10-01T19:12:38Z</dcterms:modified>
</cp:coreProperties>
</file>