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 Kernel</a:t>
            </a:r>
            <a:r>
              <a:rPr lang="en-US" baseline="0" dirty="0" smtClean="0"/>
              <a:t> density smoothed density plots on D.I. values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in </a:t>
            </a:r>
            <a:r>
              <a:rPr lang="en-US" dirty="0" err="1" smtClean="0"/>
              <a:t>rpart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2023" y="80706"/>
            <a:ext cx="3593804" cy="3109061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8070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" y="328603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35" y="328603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2558" y="1052657"/>
            <a:ext cx="2761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roc curve comparison</a:t>
            </a:r>
          </a:p>
          <a:p>
            <a:endParaRPr lang="en-US" dirty="0"/>
          </a:p>
          <a:p>
            <a:r>
              <a:rPr lang="en-US" dirty="0" smtClean="0"/>
              <a:t>May prediction precision</a:t>
            </a:r>
          </a:p>
          <a:p>
            <a:endParaRPr lang="en-US" dirty="0"/>
          </a:p>
          <a:p>
            <a:r>
              <a:rPr lang="en-US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51</Words>
  <Application>Microsoft Office PowerPoint</Application>
  <PresentationFormat>On-screen Show (4:3)</PresentationFormat>
  <Paragraphs>19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36</cp:revision>
  <dcterms:created xsi:type="dcterms:W3CDTF">2013-10-21T21:29:44Z</dcterms:created>
  <dcterms:modified xsi:type="dcterms:W3CDTF">2014-09-19T15:21:34Z</dcterms:modified>
</cp:coreProperties>
</file>