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56" r:id="rId10"/>
    <p:sldId id="273" r:id="rId11"/>
    <p:sldId id="274" r:id="rId12"/>
    <p:sldId id="258" r:id="rId13"/>
    <p:sldId id="259" r:id="rId14"/>
    <p:sldId id="271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X:\myGit\mixturemodel\thirdDraft\two_pop_10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1" y="62346"/>
            <a:ext cx="679190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5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X:\myGit\mixturemodel\thirdDraft\mixed_densit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7" y="0"/>
            <a:ext cx="68682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" y="6924"/>
            <a:ext cx="86868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Alleviate </a:t>
            </a:r>
            <a:r>
              <a:rPr lang="en-US" sz="3200" dirty="0"/>
              <a:t>the impact from the “normal” cell population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0" y="914400"/>
            <a:ext cx="6258620" cy="5863937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11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74804" y="120134"/>
            <a:ext cx="1788387" cy="1043648"/>
            <a:chOff x="1574804" y="120134"/>
            <a:chExt cx="1788387" cy="104364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143991" y="325582"/>
              <a:ext cx="12192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574804" y="12013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1.02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67200" y="3344779"/>
            <a:ext cx="1121062" cy="922421"/>
            <a:chOff x="4267200" y="3344779"/>
            <a:chExt cx="1121062" cy="92242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267200" y="3581400"/>
              <a:ext cx="609600" cy="685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94830" y="334477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1.79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45726" y="4357254"/>
            <a:ext cx="1632178" cy="1205346"/>
            <a:chOff x="5645726" y="4357254"/>
            <a:chExt cx="1632178" cy="12053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943600" y="4724400"/>
              <a:ext cx="7620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00800" y="4724400"/>
              <a:ext cx="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81800" y="4724400"/>
              <a:ext cx="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45726" y="435725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3.25, 3.57, 3.99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3400" y="3853934"/>
            <a:ext cx="2829791" cy="369332"/>
            <a:chOff x="533400" y="3853934"/>
            <a:chExt cx="2829791" cy="369332"/>
          </a:xfrm>
        </p:grpSpPr>
        <p:cxnSp>
          <p:nvCxnSpPr>
            <p:cNvPr id="23" name="Straight Arrow Connector 22"/>
            <p:cNvCxnSpPr>
              <a:stCxn id="24" idx="3"/>
            </p:cNvCxnSpPr>
            <p:nvPr/>
          </p:nvCxnSpPr>
          <p:spPr>
            <a:xfrm>
              <a:off x="1186143" y="4038600"/>
              <a:ext cx="217704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3400" y="385393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3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Stripping a population from a mixture </a:t>
            </a:r>
            <a:br>
              <a:rPr lang="en-US" dirty="0" smtClean="0"/>
            </a:br>
            <a:r>
              <a:rPr lang="en-US" dirty="0" smtClean="0"/>
              <a:t>--from left to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identify the left-most peak</a:t>
            </a:r>
          </a:p>
          <a:p>
            <a:r>
              <a:rPr lang="en-US" dirty="0" smtClean="0"/>
              <a:t>Estimate the summary statistics using half of the distribution</a:t>
            </a:r>
          </a:p>
          <a:p>
            <a:r>
              <a:rPr lang="en-US" dirty="0" smtClean="0"/>
              <a:t>Stripping the data from the population</a:t>
            </a:r>
          </a:p>
          <a:p>
            <a:r>
              <a:rPr lang="en-US" dirty="0" smtClean="0"/>
              <a:t>Sequentially stripping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582"/>
            <a:ext cx="4571640" cy="4564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left-most population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88773" y="1482440"/>
            <a:ext cx="5441013" cy="4564837"/>
            <a:chOff x="3688773" y="1482440"/>
            <a:chExt cx="5441013" cy="45648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46" y="1482440"/>
              <a:ext cx="4571640" cy="4564837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688773" y="3408218"/>
              <a:ext cx="900546" cy="609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462155" y="4281054"/>
            <a:ext cx="1632178" cy="1205346"/>
            <a:chOff x="5645726" y="4357254"/>
            <a:chExt cx="1632178" cy="1205346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943600" y="4724400"/>
              <a:ext cx="7620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400800" y="4724400"/>
              <a:ext cx="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965371" y="4724400"/>
              <a:ext cx="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45726" y="435725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3.25, 3.57, 3.99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" y="2289463"/>
            <a:ext cx="2428009" cy="1814946"/>
            <a:chOff x="228600" y="2289463"/>
            <a:chExt cx="2428009" cy="181494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08809" y="2656609"/>
              <a:ext cx="1447800" cy="1447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8600" y="2289463"/>
              <a:ext cx="125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artifact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2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1209" y="81190"/>
            <a:ext cx="6710596" cy="6700610"/>
            <a:chOff x="1361209" y="81190"/>
            <a:chExt cx="6710596" cy="67006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09" y="81190"/>
              <a:ext cx="6710596" cy="6700610"/>
            </a:xfrm>
            <a:prstGeom prst="rect">
              <a:avLst/>
            </a:prstGeom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437" y="869373"/>
              <a:ext cx="1981200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476010" y="3805989"/>
            <a:ext cx="1121062" cy="922421"/>
            <a:chOff x="4267200" y="3344779"/>
            <a:chExt cx="1121062" cy="92242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267200" y="3581400"/>
              <a:ext cx="609600" cy="685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94830" y="334477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3.33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3581400" y="1066800"/>
            <a:ext cx="914400" cy="5074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791" y="15793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7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997528"/>
            <a:ext cx="1981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1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myGit\mixturemodel\workingDir\sample_12811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" y="6926"/>
            <a:ext cx="335280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X:\myGit\mixturemodel\workingDir\sample_12812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2" y="48488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:\myGit\mixturemodel\workingDir\sample_12812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3352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:\myGit\mixturemodel\workingDir\sample_12814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3470780"/>
            <a:ext cx="3390902" cy="33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0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X:\myGit\mixturemodel\workingDir\sample_12811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24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3276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X:\myGit\mixturemodel\workingDir\sample_12811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02" y="350505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6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5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X:\myGit\mixturemodel\workingDir\sample_12812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2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:\myGit\mixturemodel\workingDir\sample_12814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" y="34157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X:\myGit\mixturemodel\workingDir\sample_12814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45" y="34330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7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prediction model 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3888889" cy="4591050"/>
          </a:xfrm>
        </p:spPr>
        <p:txBody>
          <a:bodyPr/>
          <a:lstStyle/>
          <a:p>
            <a:r>
              <a:rPr lang="en-US" dirty="0" smtClean="0"/>
              <a:t>Data was randomly separated to training and testing (</a:t>
            </a:r>
            <a:r>
              <a:rPr lang="en-US" dirty="0"/>
              <a:t>7:2) </a:t>
            </a:r>
            <a:endParaRPr lang="en-US" dirty="0" smtClean="0"/>
          </a:p>
          <a:p>
            <a:r>
              <a:rPr lang="en-US" dirty="0" smtClean="0"/>
              <a:t>Two models were tested</a:t>
            </a:r>
          </a:p>
          <a:p>
            <a:pPr lvl="1"/>
            <a:r>
              <a:rPr lang="en-US" dirty="0" err="1" smtClean="0"/>
              <a:t>NaïveBayes</a:t>
            </a:r>
            <a:endParaRPr lang="en-US" dirty="0" smtClean="0"/>
          </a:p>
          <a:p>
            <a:pPr lvl="1"/>
            <a:r>
              <a:rPr lang="en-US" dirty="0" smtClean="0"/>
              <a:t>SVM</a:t>
            </a:r>
          </a:p>
          <a:p>
            <a:r>
              <a:rPr lang="en-US" dirty="0" smtClean="0"/>
              <a:t>Prediction was applied on the testing data</a:t>
            </a:r>
          </a:p>
          <a:p>
            <a:r>
              <a:rPr lang="en-US" dirty="0" smtClean="0"/>
              <a:t>And, the 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01" y="1637230"/>
            <a:ext cx="4068400" cy="4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challenge/objectives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alleviate the impact from the “normal” cell population</a:t>
            </a:r>
          </a:p>
          <a:p>
            <a:r>
              <a:rPr lang="en-US" dirty="0"/>
              <a:t>To get the sufficient summarization of the data</a:t>
            </a:r>
          </a:p>
          <a:p>
            <a:r>
              <a:rPr lang="en-US" dirty="0" smtClean="0"/>
              <a:t>To pruning the predication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116</Words>
  <Application>Microsoft Office PowerPoint</Application>
  <PresentationFormat>On-screen Show (4:3)</PresentationFormat>
  <Paragraphs>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prediction model fitting</vt:lpstr>
      <vt:lpstr>The challenge/objectives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Alleviate the impact from the “normal” cell population</vt:lpstr>
      <vt:lpstr>PowerPoint Presentation</vt:lpstr>
      <vt:lpstr>Stripping a population from a mixture  --from left to right</vt:lpstr>
      <vt:lpstr>The left-most population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27</cp:revision>
  <dcterms:created xsi:type="dcterms:W3CDTF">2014-03-05T19:53:22Z</dcterms:created>
  <dcterms:modified xsi:type="dcterms:W3CDTF">2014-03-07T20:25:07Z</dcterms:modified>
</cp:coreProperties>
</file>