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3" r:id="rId4"/>
    <p:sldId id="274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2848" y="1031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3381" y="1123949"/>
            <a:ext cx="2493817" cy="57448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from the density plot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387089" y="6750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3381" y="2131255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221" y="3167662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140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82009" y="17096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376929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71848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3221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12848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371848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371848" y="58048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933950" y="1123949"/>
            <a:ext cx="361950" cy="46592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65" y="4335423"/>
            <a:ext cx="1479210" cy="18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1945" y="6267451"/>
            <a:ext cx="16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of diploid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118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62</cp:revision>
  <dcterms:created xsi:type="dcterms:W3CDTF">2013-10-21T21:29:44Z</dcterms:created>
  <dcterms:modified xsi:type="dcterms:W3CDTF">2014-10-29T17:39:19Z</dcterms:modified>
</cp:coreProperties>
</file>