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of </a:t>
            </a:r>
            <a:r>
              <a:rPr lang="en-US" dirty="0"/>
              <a:t>Gaussian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Simulating D.I.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9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942"/>
            <a:ext cx="4572497" cy="456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3" y="2024006"/>
            <a:ext cx="4572497" cy="45656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five group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Abnormal nucleus image (D.I. value)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566274"/>
            <a:ext cx="53435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7690" y="6308602"/>
            <a:ext cx="67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Papanicolaou</a:t>
            </a:r>
            <a:r>
              <a:rPr lang="en-US" dirty="0" smtClean="0"/>
              <a:t> (Pap) smears and nucleus was stained with </a:t>
            </a:r>
            <a:r>
              <a:rPr lang="en-US" dirty="0" err="1" smtClean="0"/>
              <a:t>Feulgan</a:t>
            </a:r>
            <a:r>
              <a:rPr lang="en-US" dirty="0" smtClean="0"/>
              <a:t> stain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population distribution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1" y="2250268"/>
            <a:ext cx="4642412" cy="354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05" y="2229493"/>
            <a:ext cx="45053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2"/>
            <a:ext cx="8229600" cy="1143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98078"/>
              </p:ext>
            </p:extLst>
          </p:nvPr>
        </p:nvGraphicFramePr>
        <p:xfrm>
          <a:off x="457202" y="1330162"/>
          <a:ext cx="8331799" cy="545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57"/>
                <a:gridCol w="1190257"/>
                <a:gridCol w="1190257"/>
                <a:gridCol w="1190257"/>
                <a:gridCol w="1190257"/>
                <a:gridCol w="1190257"/>
                <a:gridCol w="119025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--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clusters of cell populations</a:t>
            </a:r>
          </a:p>
          <a:p>
            <a:pPr lvl="1"/>
            <a:r>
              <a:rPr lang="en-US" dirty="0" smtClean="0"/>
              <a:t>D.I. value: 0.9 – 1.249</a:t>
            </a:r>
          </a:p>
          <a:p>
            <a:pPr lvl="1"/>
            <a:r>
              <a:rPr lang="en-US" dirty="0" smtClean="0"/>
              <a:t>D.I. value: 1.250 – 2.299</a:t>
            </a:r>
          </a:p>
          <a:p>
            <a:pPr lvl="1"/>
            <a:r>
              <a:rPr lang="en-US" dirty="0" smtClean="0"/>
              <a:t>D.I. value: &gt; 2.300</a:t>
            </a:r>
          </a:p>
          <a:p>
            <a:r>
              <a:rPr lang="en-US" dirty="0" smtClean="0"/>
              <a:t>Assuming equal C.V. across three populations, and estimated from “normal sample”: </a:t>
            </a:r>
          </a:p>
          <a:p>
            <a:r>
              <a:rPr lang="en-US" dirty="0" smtClean="0"/>
              <a:t>Three means: 1.001, 2.002, 3.003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2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9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hurdle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information from “normal” cluster</a:t>
            </a:r>
          </a:p>
          <a:p>
            <a:r>
              <a:rPr lang="en-US" dirty="0" smtClean="0"/>
              <a:t>Possible to detect the “mitotic” stage</a:t>
            </a:r>
          </a:p>
          <a:p>
            <a:r>
              <a:rPr lang="en-US" dirty="0" smtClean="0"/>
              <a:t>Impossible to detect “aneuploidy” stage</a:t>
            </a:r>
          </a:p>
          <a:p>
            <a:r>
              <a:rPr lang="en-US" dirty="0" smtClean="0"/>
              <a:t>Need to strip out the “normal” information first, but how?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332</Words>
  <Application>Microsoft Office PowerPoint</Application>
  <PresentationFormat>On-screen Show (4:3)</PresentationFormat>
  <Paragraphs>218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Mixture of Gaussian distribution</vt:lpstr>
      <vt:lpstr>Abnormal nucleus image (D.I. value)</vt:lpstr>
      <vt:lpstr>Cell population distribution</vt:lpstr>
      <vt:lpstr>Summary statistics</vt:lpstr>
      <vt:lpstr>PowerPoint Presentation</vt:lpstr>
      <vt:lpstr>Our goal -- step</vt:lpstr>
      <vt:lpstr>PowerPoint Presentation</vt:lpstr>
      <vt:lpstr>PowerPoint Presentation</vt:lpstr>
      <vt:lpstr>Our hurdle</vt:lpstr>
      <vt:lpstr>PowerPoint Presentation</vt:lpstr>
      <vt:lpstr>Mixture of five group data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10</cp:revision>
  <dcterms:created xsi:type="dcterms:W3CDTF">2013-10-21T21:29:44Z</dcterms:created>
  <dcterms:modified xsi:type="dcterms:W3CDTF">2013-10-29T20:41:37Z</dcterms:modified>
</cp:coreProperties>
</file>