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9" y="188017"/>
            <a:ext cx="3561908" cy="290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2" y="3514039"/>
            <a:ext cx="3848926" cy="293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5" y="92320"/>
            <a:ext cx="4013604" cy="31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25" y="3205843"/>
            <a:ext cx="3657600" cy="36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2023" y="80706"/>
            <a:ext cx="3593804" cy="3109061"/>
            <a:chOff x="1524000" y="914400"/>
            <a:chExt cx="6258620" cy="58639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914400"/>
              <a:ext cx="6258620" cy="5863937"/>
            </a:xfrm>
            <a:prstGeom prst="rect">
              <a:avLst/>
            </a:prstGeom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610591"/>
              <a:ext cx="21336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 descr="X:\myGit\mixturemodel\workingDir\sample_128125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42" y="80706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X:\myGit\mixturemodel\workingDir\sample_128137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5" y="328603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X:\myGit\mixturemodel\workingDir\sample_128114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35" y="3286035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4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9" y="81190"/>
            <a:chExt cx="6710596" cy="6700610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9" y="81190"/>
              <a:ext cx="6710596" cy="6700610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10" y="3678596"/>
              <a:ext cx="1415276" cy="1049814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0" y="1066800"/>
              <a:ext cx="914400" cy="507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66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2558" y="1052657"/>
            <a:ext cx="2761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roc curve comparison</a:t>
            </a:r>
          </a:p>
          <a:p>
            <a:endParaRPr lang="en-US" dirty="0"/>
          </a:p>
          <a:p>
            <a:r>
              <a:rPr lang="en-US" dirty="0" smtClean="0"/>
              <a:t>May prediction precision</a:t>
            </a:r>
          </a:p>
          <a:p>
            <a:endParaRPr lang="en-US" dirty="0"/>
          </a:p>
          <a:p>
            <a:r>
              <a:rPr lang="en-US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19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Jianying Li</cp:lastModifiedBy>
  <cp:revision>33</cp:revision>
  <dcterms:created xsi:type="dcterms:W3CDTF">2013-10-21T21:29:44Z</dcterms:created>
  <dcterms:modified xsi:type="dcterms:W3CDTF">2014-04-23T03:35:50Z</dcterms:modified>
</cp:coreProperties>
</file>