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65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73303" y="109236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D.I.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3303" y="1531510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D.I. values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31</Words>
  <Application>Microsoft Macintosh PowerPoint</Application>
  <PresentationFormat>On-screen Show (4:3)</PresentationFormat>
  <Paragraphs>12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46</cp:revision>
  <dcterms:created xsi:type="dcterms:W3CDTF">2013-10-21T21:29:44Z</dcterms:created>
  <dcterms:modified xsi:type="dcterms:W3CDTF">2014-10-09T21:58:44Z</dcterms:modified>
</cp:coreProperties>
</file>