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75" r:id="rId3"/>
    <p:sldId id="276" r:id="rId4"/>
    <p:sldId id="270" r:id="rId5"/>
    <p:sldId id="273" r:id="rId6"/>
    <p:sldId id="274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Normal, density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Olk</a:t>
            </a:r>
            <a:r>
              <a:rPr lang="en-US" dirty="0" smtClean="0"/>
              <a:t> typical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mple_955950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5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mple_9559547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4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5048" y="39673"/>
            <a:ext cx="2493817" cy="56230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31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in the distribution density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1838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4939" y="2132728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4939" y="3153613"/>
            <a:ext cx="249381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939" y="4174780"/>
            <a:ext cx="248365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 (if exists)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1788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1737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1851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50290" y="5213005"/>
            <a:ext cx="247857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50290" y="6229350"/>
            <a:ext cx="2498948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31788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737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837199" y="1123948"/>
            <a:ext cx="458701" cy="46685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197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65" y="4335423"/>
            <a:ext cx="1479210" cy="18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25" y="517207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825" y="30956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825" y="12573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79035" y="64579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Before 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51945" y="6267451"/>
            <a:ext cx="16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extraction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of diploid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62971" y="64298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132</Words>
  <Application>Microsoft Macintosh PowerPoint</Application>
  <PresentationFormat>On-screen Show (4:3)</PresentationFormat>
  <Paragraphs>45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Jianying Li</cp:lastModifiedBy>
  <cp:revision>66</cp:revision>
  <dcterms:created xsi:type="dcterms:W3CDTF">2013-10-21T21:29:44Z</dcterms:created>
  <dcterms:modified xsi:type="dcterms:W3CDTF">2014-11-01T04:28:50Z</dcterms:modified>
</cp:coreProperties>
</file>