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32</cp:revision>
  <dcterms:created xsi:type="dcterms:W3CDTF">2013-10-21T21:29:44Z</dcterms:created>
  <dcterms:modified xsi:type="dcterms:W3CDTF">2014-04-22T18:42:57Z</dcterms:modified>
</cp:coreProperties>
</file>