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65" r:id="rId4"/>
    <p:sldId id="271" r:id="rId5"/>
    <p:sldId id="26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583" y="151884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8617" y="1178560"/>
            <a:ext cx="2203863" cy="64369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peak candidates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91839" y="74168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8131" y="2255080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normal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937" y="1480433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767776" y="2031560"/>
            <a:ext cx="1496292" cy="67647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7971" y="327743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mitotic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890" y="4308130"/>
            <a:ext cx="2483656" cy="77048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Retain summary statistics for normal and mitotic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86759" y="183344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81679" y="2840558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598" y="387125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88857" y="4422669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787" y="4596997"/>
            <a:ext cx="857069" cy="19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962200" y="4800196"/>
            <a:ext cx="396241" cy="706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5588" y="5506718"/>
            <a:ext cx="2117999" cy="72136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Populate measurement for  new variable from densities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66</Words>
  <Application>Microsoft Office PowerPoint</Application>
  <PresentationFormat>On-screen Show (4:3)</PresentationFormat>
  <Paragraphs>18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51</cp:revision>
  <dcterms:created xsi:type="dcterms:W3CDTF">2013-10-21T21:29:44Z</dcterms:created>
  <dcterms:modified xsi:type="dcterms:W3CDTF">2014-10-14T17:51:11Z</dcterms:modified>
</cp:coreProperties>
</file>