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8583" y="151884"/>
            <a:ext cx="1529405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RANseq</a:t>
            </a:r>
            <a:r>
              <a:rPr lang="en-US" sz="1600" dirty="0" smtClean="0">
                <a:solidFill>
                  <a:schemeClr val="tx1"/>
                </a:solidFill>
              </a:rPr>
              <a:t> count </a:t>
            </a:r>
            <a:r>
              <a:rPr lang="en-US" sz="1600" dirty="0" err="1" smtClean="0">
                <a:solidFill>
                  <a:schemeClr val="tx1"/>
                </a:solidFill>
              </a:rPr>
              <a:t>datamatrix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8617" y="1178560"/>
            <a:ext cx="2203863" cy="64369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Getting the between profile correlation (CYs)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291839" y="74168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48131" y="2255080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significant patterns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6937" y="438630"/>
            <a:ext cx="3331623" cy="161324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Pre-defined parameter set: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Cluster size &gt; 5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Correlation &gt; 0.95,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Dispersion range {5</a:t>
            </a:r>
            <a:r>
              <a:rPr lang="en-US" sz="1600" baseline="30000" dirty="0" smtClean="0">
                <a:solidFill>
                  <a:schemeClr val="tx1"/>
                </a:solidFill>
              </a:rPr>
              <a:t>th</a:t>
            </a:r>
            <a:r>
              <a:rPr lang="en-US" sz="1600" dirty="0" smtClean="0">
                <a:solidFill>
                  <a:schemeClr val="tx1"/>
                </a:solidFill>
              </a:rPr>
              <a:t>, 95</a:t>
            </a:r>
            <a:r>
              <a:rPr lang="en-US" sz="1600" baseline="30000" dirty="0" smtClean="0">
                <a:solidFill>
                  <a:schemeClr val="tx1"/>
                </a:solidFill>
              </a:rPr>
              <a:t>th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pct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Pattern correlation score,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Normalized mutual information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 rot="10800000">
            <a:off x="4767776" y="2031560"/>
            <a:ext cx="1496292" cy="67647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7971" y="327743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Categorize profiles to patterns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890" y="4308130"/>
            <a:ext cx="2483656" cy="77048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Produce pattern assessment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286759" y="183344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281679" y="2840558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276598" y="387125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5965" y="5542099"/>
            <a:ext cx="1452023" cy="54140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Report patterns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305164" y="5078904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50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54</cp:revision>
  <dcterms:created xsi:type="dcterms:W3CDTF">2013-10-21T21:29:44Z</dcterms:created>
  <dcterms:modified xsi:type="dcterms:W3CDTF">2014-10-20T18:11:38Z</dcterms:modified>
</cp:coreProperties>
</file>