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5" r:id="rId3"/>
    <p:sldId id="276" r:id="rId4"/>
    <p:sldId id="270" r:id="rId5"/>
    <p:sldId id="273" r:id="rId6"/>
    <p:sldId id="274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Normal,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Olk</a:t>
            </a:r>
            <a:r>
              <a:rPr lang="en-US" dirty="0" smtClean="0"/>
              <a:t> typical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0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4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048" y="396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838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939" y="213272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4939" y="3153613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939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exists)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788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737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1851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0290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0290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1788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737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371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65" y="4335423"/>
            <a:ext cx="1479210" cy="18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1945" y="6267451"/>
            <a:ext cx="16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diploid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004044" y="349353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04044" y="323011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1.75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314093" y="3519117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14093" y="32557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2.22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5700" y="3551753"/>
            <a:ext cx="0" cy="324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139</Words>
  <Application>Microsoft Office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79</cp:revision>
  <dcterms:created xsi:type="dcterms:W3CDTF">2013-10-21T21:29:44Z</dcterms:created>
  <dcterms:modified xsi:type="dcterms:W3CDTF">2014-11-04T22:10:25Z</dcterms:modified>
</cp:coreProperties>
</file>