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9" y="188017"/>
            <a:ext cx="3561908" cy="290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2" y="3514039"/>
            <a:ext cx="3848926" cy="293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955" y="92320"/>
            <a:ext cx="4013604" cy="316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925" y="3205843"/>
            <a:ext cx="3657600" cy="365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0582" y="115032"/>
            <a:ext cx="3593804" cy="3109061"/>
            <a:chOff x="1524000" y="914400"/>
            <a:chExt cx="6258620" cy="586393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914400"/>
              <a:ext cx="6258620" cy="5863937"/>
            </a:xfrm>
            <a:prstGeom prst="rect">
              <a:avLst/>
            </a:prstGeom>
          </p:spPr>
        </p:pic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1610591"/>
              <a:ext cx="213360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2" descr="X:\myGit\mixturemodel\workingDir\sample_128125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242" y="80706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X:\myGit\mixturemodel\workingDir\sample_128137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8" y="3251708"/>
            <a:ext cx="3583399" cy="358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X:\myGit\mixturemodel\workingDir\sample_128114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242" y="3286034"/>
            <a:ext cx="3462593" cy="346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41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5065" y="1541722"/>
            <a:ext cx="4657292" cy="3995428"/>
            <a:chOff x="533400" y="101872"/>
            <a:chExt cx="7238999" cy="652276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599" y="233361"/>
              <a:ext cx="6400800" cy="6391276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418700" y="101872"/>
              <a:ext cx="1944491" cy="1061910"/>
              <a:chOff x="1418700" y="101872"/>
              <a:chExt cx="1944491" cy="1061910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2143991" y="325582"/>
                <a:ext cx="121920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1418700" y="101872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1.02</a:t>
                </a:r>
                <a:endParaRPr lang="en-US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267200" y="3289993"/>
              <a:ext cx="1369552" cy="977207"/>
              <a:chOff x="4267200" y="3289993"/>
              <a:chExt cx="1369552" cy="977207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794830" y="3289993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1.79</a:t>
                </a:r>
                <a:endParaRPr lang="en-US" sz="12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528648" y="4320730"/>
              <a:ext cx="2118627" cy="1241870"/>
              <a:chOff x="5528648" y="4320730"/>
              <a:chExt cx="2118627" cy="1241870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5943600" y="4724400"/>
                <a:ext cx="7620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400800" y="4724400"/>
                <a:ext cx="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781800" y="4724400"/>
                <a:ext cx="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528648" y="4320730"/>
                <a:ext cx="2118627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3.25, 3.57, 3.99</a:t>
                </a:r>
                <a:endParaRPr lang="en-US" sz="12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33400" y="3853934"/>
              <a:ext cx="2829791" cy="475740"/>
              <a:chOff x="533400" y="3853934"/>
              <a:chExt cx="2829791" cy="475740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1448864" y="4038601"/>
                <a:ext cx="1914327" cy="5320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33400" y="3853934"/>
                <a:ext cx="915464" cy="475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1788</a:t>
                </a:r>
                <a:endParaRPr lang="en-US" sz="120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816548" y="1631103"/>
            <a:ext cx="4227404" cy="3914914"/>
            <a:chOff x="1361209" y="81190"/>
            <a:chExt cx="6710596" cy="6700610"/>
          </a:xfrm>
        </p:grpSpPr>
        <p:grpSp>
          <p:nvGrpSpPr>
            <p:cNvPr id="25" name="Group 24"/>
            <p:cNvGrpSpPr/>
            <p:nvPr/>
          </p:nvGrpSpPr>
          <p:grpSpPr>
            <a:xfrm>
              <a:off x="1361209" y="81190"/>
              <a:ext cx="6710596" cy="6700610"/>
              <a:chOff x="1361209" y="81190"/>
              <a:chExt cx="6710596" cy="6700610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1209" y="81190"/>
                <a:ext cx="6710596" cy="6700610"/>
              </a:xfrm>
              <a:prstGeom prst="rect">
                <a:avLst/>
              </a:prstGeom>
            </p:spPr>
          </p:pic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437" y="869373"/>
                <a:ext cx="1981200" cy="140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5476010" y="3678596"/>
              <a:ext cx="1415276" cy="1049814"/>
              <a:chOff x="4267200" y="3217386"/>
              <a:chExt cx="1415276" cy="1049814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811709" y="3217386"/>
                <a:ext cx="870767" cy="579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3.33</a:t>
                </a:r>
                <a:endParaRPr lang="en-US" sz="1600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 flipH="1" flipV="1">
              <a:off x="3581400" y="1066800"/>
              <a:ext cx="914400" cy="5074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19791" y="1360937"/>
              <a:ext cx="870767" cy="579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2.00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663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2558" y="1052657"/>
            <a:ext cx="27618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roc curve comparison</a:t>
            </a:r>
          </a:p>
          <a:p>
            <a:endParaRPr lang="en-US" dirty="0"/>
          </a:p>
          <a:p>
            <a:r>
              <a:rPr lang="en-US" dirty="0" smtClean="0"/>
              <a:t>May prediction precision</a:t>
            </a:r>
          </a:p>
          <a:p>
            <a:endParaRPr lang="en-US" dirty="0"/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19</Words>
  <Application>Microsoft Macintosh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Jianying Li</cp:lastModifiedBy>
  <cp:revision>34</cp:revision>
  <dcterms:created xsi:type="dcterms:W3CDTF">2013-10-21T21:29:44Z</dcterms:created>
  <dcterms:modified xsi:type="dcterms:W3CDTF">2014-04-23T20:15:04Z</dcterms:modified>
</cp:coreProperties>
</file>