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3095-EB4B-4572-A1BB-7FA41AAD1D0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1BAD-9273-45AB-837F-7B15DE05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Effectiveness of fissure sealants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Peng’s</a:t>
            </a:r>
            <a:r>
              <a:rPr lang="en-US" dirty="0" smtClean="0"/>
              <a:t> dissertation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Satisfactory study</a:t>
            </a:r>
          </a:p>
          <a:p>
            <a:r>
              <a:rPr lang="en-US" dirty="0" smtClean="0"/>
              <a:t>Clinical evaluation of effectiveness</a:t>
            </a:r>
          </a:p>
          <a:p>
            <a:r>
              <a:rPr lang="en-US" dirty="0" smtClean="0"/>
              <a:t>Public standard protocol/practice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could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health service value</a:t>
            </a:r>
          </a:p>
          <a:p>
            <a:r>
              <a:rPr lang="en-US" dirty="0" smtClean="0"/>
              <a:t>Educating the patients</a:t>
            </a:r>
          </a:p>
          <a:p>
            <a:r>
              <a:rPr lang="en-US" dirty="0" smtClean="0"/>
              <a:t>Value in public heath</a:t>
            </a:r>
          </a:p>
          <a:p>
            <a:r>
              <a:rPr lang="en-US" dirty="0" smtClean="0"/>
              <a:t>Preventive dentistry</a:t>
            </a:r>
          </a:p>
          <a:p>
            <a:r>
              <a:rPr lang="en-US" dirty="0" smtClean="0"/>
              <a:t>Mouse microbial profiling</a:t>
            </a:r>
          </a:p>
          <a:p>
            <a:r>
              <a:rPr lang="en-US" dirty="0" smtClean="0"/>
              <a:t>Health economy study</a:t>
            </a:r>
          </a:p>
          <a:p>
            <a:r>
              <a:rPr lang="en-US" dirty="0"/>
              <a:t>plaque index</a:t>
            </a:r>
            <a:r>
              <a:rPr lang="zh-CN" altLang="en-US" dirty="0"/>
              <a:t>，</a:t>
            </a:r>
            <a:r>
              <a:rPr lang="en-US" dirty="0"/>
              <a:t>PLI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9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Yesterday, now, and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</a:t>
            </a:r>
          </a:p>
          <a:p>
            <a:r>
              <a:rPr lang="en-US" dirty="0" smtClean="0"/>
              <a:t>Enhancing retention</a:t>
            </a:r>
          </a:p>
          <a:p>
            <a:r>
              <a:rPr lang="en-US" dirty="0" smtClean="0"/>
              <a:t>Longevity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Leveraging the advanced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Effectiveness of fissure sealants</vt:lpstr>
      <vt:lpstr>Peng’s dissertation</vt:lpstr>
      <vt:lpstr>What more could be done</vt:lpstr>
      <vt:lpstr>Yesterday, now, and future</vt:lpstr>
      <vt:lpstr>Leveraging the advanced technology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fissure sealants</dc:title>
  <dc:creator>sysprep</dc:creator>
  <cp:lastModifiedBy>sysprep</cp:lastModifiedBy>
  <cp:revision>3</cp:revision>
  <dcterms:created xsi:type="dcterms:W3CDTF">2014-05-05T15:49:04Z</dcterms:created>
  <dcterms:modified xsi:type="dcterms:W3CDTF">2014-05-05T17:49:01Z</dcterms:modified>
</cp:coreProperties>
</file>