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70" r:id="rId3"/>
    <p:sldId id="273" r:id="rId4"/>
    <p:sldId id="265" r:id="rId5"/>
    <p:sldId id="271" r:id="rId6"/>
    <p:sldId id="269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420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4 Data</a:t>
            </a:r>
            <a:r>
              <a:rPr lang="en-US" baseline="0" dirty="0" smtClean="0"/>
              <a:t> cleaning results from </a:t>
            </a:r>
            <a:r>
              <a:rPr lang="en-US" baseline="0" dirty="0" err="1" smtClean="0"/>
              <a:t>ExGCRn</a:t>
            </a:r>
            <a:r>
              <a:rPr lang="en-US" baseline="0" dirty="0" smtClean="0"/>
              <a:t> procedure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2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pPr/>
              <a:t>10/22/2014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53" y="3120115"/>
            <a:ext cx="3657600" cy="3652157"/>
          </a:xfrm>
          <a:prstGeom prst="rect">
            <a:avLst/>
          </a:prstGeom>
        </p:spPr>
      </p:pic>
      <p:pic>
        <p:nvPicPr>
          <p:cNvPr id="11" name="图片 10" descr="任桂艳癌阳性散点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5" y="542925"/>
            <a:ext cx="4294526" cy="2853077"/>
          </a:xfrm>
          <a:prstGeom prst="rect">
            <a:avLst/>
          </a:prstGeom>
        </p:spPr>
      </p:pic>
      <p:pic>
        <p:nvPicPr>
          <p:cNvPr id="12" name="图片 11" descr="任桂艳癌阳性柱状图-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04" y="3748772"/>
            <a:ext cx="4403313" cy="271367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 t="8910"/>
          <a:stretch>
            <a:fillRect/>
          </a:stretch>
        </p:blipFill>
        <p:spPr bwMode="auto">
          <a:xfrm>
            <a:off x="902353" y="700098"/>
            <a:ext cx="3657042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520" y="6953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12343" y="7715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004" y="3564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14791" y="36212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12848" y="103173"/>
            <a:ext cx="2493817" cy="56230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D.I. values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43381" y="1123949"/>
            <a:ext cx="2493817" cy="574481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Identification of candidate peaks from the density plot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3387089" y="67500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43381" y="2131255"/>
            <a:ext cx="2493817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diploid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33221" y="3167662"/>
            <a:ext cx="2493817" cy="54991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</a:t>
            </a:r>
            <a:r>
              <a:rPr lang="en-US" sz="1600" dirty="0" err="1" smtClean="0">
                <a:solidFill>
                  <a:schemeClr val="tx1"/>
                </a:solidFill>
              </a:rPr>
              <a:t>tetraploid</a:t>
            </a:r>
            <a:r>
              <a:rPr lang="en-US" sz="1600" dirty="0" smtClean="0">
                <a:solidFill>
                  <a:schemeClr val="tx1"/>
                </a:solidFill>
              </a:rPr>
              <a:t>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28140" y="4174780"/>
            <a:ext cx="2483656" cy="58154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Isolation of the </a:t>
            </a:r>
            <a:r>
              <a:rPr lang="en-US" sz="1600" dirty="0" err="1" smtClean="0">
                <a:solidFill>
                  <a:schemeClr val="tx1"/>
                </a:solidFill>
              </a:rPr>
              <a:t>aneuploid</a:t>
            </a:r>
            <a:r>
              <a:rPr lang="en-US" sz="1600" dirty="0" smtClean="0">
                <a:solidFill>
                  <a:schemeClr val="tx1"/>
                </a:solidFill>
              </a:rPr>
              <a:t>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382009" y="170961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376929" y="271673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371848" y="373790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33221" y="5213005"/>
            <a:ext cx="2478575" cy="57023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Reconstruction of data of all cell populations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312848" y="6229350"/>
            <a:ext cx="2498948" cy="53213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 of Oral Cancer Risk Index (OCRI)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3371848" y="477612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371848" y="580482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4933950" y="1123949"/>
            <a:ext cx="361950" cy="465929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19701" y="3000375"/>
            <a:ext cx="250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Expert-guided </a:t>
            </a:r>
          </a:p>
          <a:p>
            <a:pPr algn="ctr"/>
            <a:r>
              <a:rPr lang="en-US" dirty="0" smtClean="0"/>
              <a:t>data cleaning and reconstruction (EDCAR)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4175" y="4000500"/>
            <a:ext cx="24098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Jianying, </a:t>
            </a:r>
            <a:r>
              <a:rPr lang="en-US" dirty="0" err="1" smtClean="0">
                <a:solidFill>
                  <a:srgbClr val="FF0000"/>
                </a:solidFill>
              </a:rPr>
              <a:t>ExGCRn</a:t>
            </a:r>
            <a:r>
              <a:rPr lang="en-US" dirty="0" smtClean="0">
                <a:solidFill>
                  <a:srgbClr val="FF0000"/>
                </a:solidFill>
              </a:rPr>
              <a:t> is an acronym which is hard to be remembered. I am not happy with EDCAR </a:t>
            </a:r>
            <a:r>
              <a:rPr lang="en-US" altLang="zh-CN" dirty="0" smtClean="0">
                <a:solidFill>
                  <a:srgbClr val="FF0000"/>
                </a:solidFill>
              </a:rPr>
              <a:t>either</a:t>
            </a:r>
            <a:r>
              <a:rPr lang="en-US" dirty="0" smtClean="0">
                <a:solidFill>
                  <a:srgbClr val="FF0000"/>
                </a:solidFill>
              </a:rPr>
              <a:t>. What about “Expert-guided data transformation and reconstruction” (</a:t>
            </a:r>
            <a:r>
              <a:rPr lang="en-US" dirty="0" err="1" smtClean="0">
                <a:solidFill>
                  <a:srgbClr val="FF0000"/>
                </a:solidFill>
              </a:rPr>
              <a:t>EdTAR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谐音“爱他”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1575" y="1619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2875" y="1465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05575" y="1312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1100" y="2133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211824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15100" y="210288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65" y="4335423"/>
            <a:ext cx="1479210" cy="18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87" y="4609490"/>
            <a:ext cx="1879552" cy="167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66" y="4394716"/>
            <a:ext cx="2922258" cy="18446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90625" y="41814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71925" y="41661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524625" y="415075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3825" y="517207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OSCC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825" y="30956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OLK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825" y="125730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Normal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14525" y="6467475"/>
            <a:ext cx="14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Before EDCAR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02465" y="6286500"/>
            <a:ext cx="222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extraction of diploid and </a:t>
            </a:r>
            <a:r>
              <a:rPr lang="en-US" dirty="0" err="1" smtClean="0">
                <a:solidFill>
                  <a:srgbClr val="FF0000"/>
                </a:solidFill>
              </a:rPr>
              <a:t>tetraploid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62971" y="6429891"/>
            <a:ext cx="170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EDCAR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8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5065" y="1541722"/>
            <a:ext cx="4657292" cy="3995428"/>
            <a:chOff x="533400" y="101872"/>
            <a:chExt cx="7238999" cy="652276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233361"/>
              <a:ext cx="6400800" cy="639127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418700" y="101872"/>
              <a:ext cx="1944491" cy="1061910"/>
              <a:chOff x="1418700" y="101872"/>
              <a:chExt cx="1944491" cy="1061910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2143991" y="325582"/>
                <a:ext cx="121920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1418700" y="101872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1.02</a:t>
                </a:r>
                <a:endParaRPr lang="en-US" sz="1200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67200" y="3289993"/>
              <a:ext cx="1369552" cy="977207"/>
              <a:chOff x="4267200" y="3289993"/>
              <a:chExt cx="1369552" cy="977207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4794830" y="3289993"/>
                <a:ext cx="841922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1.79</a:t>
                </a:r>
                <a:endParaRPr lang="en-US" sz="1200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528648" y="4320730"/>
              <a:ext cx="2118627" cy="1241870"/>
              <a:chOff x="5528648" y="4320730"/>
              <a:chExt cx="2118627" cy="1241870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>
                <a:off x="5943600" y="4724400"/>
                <a:ext cx="7620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400800" y="4724400"/>
                <a:ext cx="0" cy="8382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781800" y="4724400"/>
                <a:ext cx="0" cy="7620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5528648" y="4320730"/>
                <a:ext cx="2118627" cy="475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3.25, 3.57, 3.99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33400" y="3853934"/>
              <a:ext cx="2829791" cy="475740"/>
              <a:chOff x="533400" y="3853934"/>
              <a:chExt cx="2829791" cy="475740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1448864" y="4038601"/>
                <a:ext cx="1914327" cy="5320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33400" y="3853934"/>
                <a:ext cx="915464" cy="475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1788</a:t>
                </a:r>
                <a:endParaRPr lang="en-US" sz="1200" dirty="0"/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4816548" y="1631103"/>
            <a:ext cx="4227404" cy="3914914"/>
            <a:chOff x="1361208" y="81190"/>
            <a:chExt cx="6710594" cy="6700602"/>
          </a:xfrm>
        </p:grpSpPr>
        <p:grpSp>
          <p:nvGrpSpPr>
            <p:cNvPr id="25" name="Group 24"/>
            <p:cNvGrpSpPr/>
            <p:nvPr/>
          </p:nvGrpSpPr>
          <p:grpSpPr>
            <a:xfrm>
              <a:off x="1361208" y="81190"/>
              <a:ext cx="6710594" cy="6700602"/>
              <a:chOff x="1361209" y="81190"/>
              <a:chExt cx="6710596" cy="6700610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1209" y="81190"/>
                <a:ext cx="6710596" cy="6700610"/>
              </a:xfrm>
              <a:prstGeom prst="rect">
                <a:avLst/>
              </a:prstGeom>
            </p:spPr>
          </p:pic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437" y="869373"/>
                <a:ext cx="1981200" cy="1409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7" name="Group 26"/>
            <p:cNvGrpSpPr/>
            <p:nvPr/>
          </p:nvGrpSpPr>
          <p:grpSpPr>
            <a:xfrm>
              <a:off x="5476008" y="3678592"/>
              <a:ext cx="1415276" cy="1049813"/>
              <a:chOff x="4267200" y="3217386"/>
              <a:chExt cx="1415276" cy="1049814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4267200" y="3581400"/>
                <a:ext cx="609600" cy="68580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811709" y="3217386"/>
                <a:ext cx="870767" cy="579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3.33</a:t>
                </a:r>
                <a:endParaRPr lang="en-US" sz="1600" dirty="0"/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H="1" flipV="1">
              <a:off x="3581401" y="1066799"/>
              <a:ext cx="914400" cy="5074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19791" y="1360937"/>
              <a:ext cx="870767" cy="579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2.00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6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tReconBox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863600"/>
            <a:ext cx="8953500" cy="51308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6048375" y="685800"/>
            <a:ext cx="657225" cy="295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49355" y="358259"/>
            <a:ext cx="559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要用同样的</a:t>
            </a:r>
            <a:r>
              <a:rPr lang="en-US" altLang="zh-CN" dirty="0" smtClean="0">
                <a:solidFill>
                  <a:srgbClr val="FF0000"/>
                </a:solidFill>
              </a:rPr>
              <a:t>Scale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(0.0, 0.2, 0.4, 0.6, 0.8, 1.0, 1.2, 1.4, 1.6)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3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114925" y="233362"/>
            <a:ext cx="581025" cy="2905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10225" y="-47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挪到图的下面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6984" y="745093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Sensitivity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1432" y="71651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Specificity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90575" y="2333625"/>
            <a:ext cx="971550" cy="933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90575" y="3143250"/>
            <a:ext cx="971550" cy="285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0575" y="3533775"/>
            <a:ext cx="838200" cy="428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90575" y="3638550"/>
            <a:ext cx="838200" cy="1133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5077" y="3004958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写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62400" y="6124575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0.4      0.6      0.8      1.0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85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47975" y="409575"/>
            <a:ext cx="3876675" cy="561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6425" y="666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去</a:t>
            </a:r>
            <a:r>
              <a:rPr lang="zh-CN" altLang="en-US" dirty="0" smtClean="0">
                <a:solidFill>
                  <a:srgbClr val="FF0000"/>
                </a:solidFill>
              </a:rPr>
              <a:t>掉这些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1775" y="5835134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OSCC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1506" y="579703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OLK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2181" y="583513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Normal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0800000">
            <a:off x="1228725" y="2014765"/>
            <a:ext cx="461665" cy="28284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Oral Cancer Risk Index (OCRI)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89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233</Words>
  <Application>Microsoft Office PowerPoint</Application>
  <PresentationFormat>On-screen Show (4:3)</PresentationFormat>
  <Paragraphs>63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57</cp:revision>
  <dcterms:created xsi:type="dcterms:W3CDTF">2013-10-21T21:29:44Z</dcterms:created>
  <dcterms:modified xsi:type="dcterms:W3CDTF">2014-10-22T15:51:41Z</dcterms:modified>
</cp:coreProperties>
</file>