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8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6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2</cp:revision>
  <dcterms:created xsi:type="dcterms:W3CDTF">2014-03-05T19:53:22Z</dcterms:created>
  <dcterms:modified xsi:type="dcterms:W3CDTF">2014-03-05T20:01:21Z</dcterms:modified>
</cp:coreProperties>
</file>