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1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9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9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6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09" y="0"/>
            <a:ext cx="9722181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3040" y="1026160"/>
            <a:ext cx="414363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Here was initial gene list, </a:t>
            </a:r>
            <a:r>
              <a:rPr lang="en-US" dirty="0" err="1"/>
              <a:t>a.k.a</a:t>
            </a:r>
            <a:r>
              <a:rPr lang="en-US" dirty="0"/>
              <a:t> (20140627)</a:t>
            </a:r>
          </a:p>
          <a:p>
            <a:r>
              <a:rPr lang="en-US" dirty="0"/>
              <a:t>Please look at the end of the file “Tet2”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0845" y="6407557"/>
            <a:ext cx="46562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Here was the second gene list, </a:t>
            </a:r>
            <a:r>
              <a:rPr lang="en-US" dirty="0" err="1"/>
              <a:t>a.k.a</a:t>
            </a:r>
            <a:r>
              <a:rPr lang="en-US" dirty="0"/>
              <a:t> (20161005)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550400" y="1879600"/>
            <a:ext cx="1076960" cy="20218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21760" y="5374640"/>
            <a:ext cx="2052320" cy="1046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5974080" y="5598160"/>
            <a:ext cx="304800" cy="822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657225"/>
            <a:ext cx="8696325" cy="554355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5108010" y="1952368"/>
            <a:ext cx="2693222" cy="256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5416" y="1664043"/>
            <a:ext cx="25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 the last gene list</a:t>
            </a:r>
          </a:p>
          <a:p>
            <a:r>
              <a:rPr lang="en-US" dirty="0"/>
              <a:t>Add, “</a:t>
            </a:r>
            <a:r>
              <a:rPr lang="en-US" dirty="0" err="1"/>
              <a:t>na</a:t>
            </a:r>
            <a:r>
              <a:rPr lang="en-US" dirty="0"/>
              <a:t>” as </a:t>
            </a:r>
            <a:r>
              <a:rPr lang="en-US"/>
              <a:t>the category</a:t>
            </a:r>
          </a:p>
        </p:txBody>
      </p:sp>
    </p:spTree>
    <p:extLst>
      <p:ext uri="{BB962C8B-B14F-4D97-AF65-F5344CB8AC3E}">
        <p14:creationId xmlns:p14="http://schemas.microsoft.com/office/powerpoint/2010/main" val="415852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318" y="330506"/>
            <a:ext cx="10515600" cy="1325563"/>
          </a:xfrm>
        </p:spPr>
        <p:txBody>
          <a:bodyPr/>
          <a:lstStyle/>
          <a:p>
            <a:r>
              <a:rPr lang="en-US" dirty="0"/>
              <a:t>With gene-set collection “20140627”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" y="1792173"/>
            <a:ext cx="5686425" cy="471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9817" y="5937094"/>
            <a:ext cx="16466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Initial gene sets</a:t>
            </a:r>
          </a:p>
        </p:txBody>
      </p:sp>
      <p:sp>
        <p:nvSpPr>
          <p:cNvPr id="13" name="Arrow: Right 12"/>
          <p:cNvSpPr/>
          <p:nvPr/>
        </p:nvSpPr>
        <p:spPr>
          <a:xfrm rot="10800000">
            <a:off x="5526908" y="5213446"/>
            <a:ext cx="583894" cy="212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 rot="10800000">
            <a:off x="5550808" y="4016093"/>
            <a:ext cx="583894" cy="212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10800000">
            <a:off x="5550808" y="4504440"/>
            <a:ext cx="583894" cy="212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10800000">
            <a:off x="5541489" y="4861578"/>
            <a:ext cx="583894" cy="212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118" y="1792172"/>
            <a:ext cx="6018882" cy="4663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6068" y="5937094"/>
            <a:ext cx="24241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 sets all capitalized</a:t>
            </a:r>
          </a:p>
        </p:txBody>
      </p:sp>
    </p:spTree>
    <p:extLst>
      <p:ext uri="{BB962C8B-B14F-4D97-AF65-F5344CB8AC3E}">
        <p14:creationId xmlns:p14="http://schemas.microsoft.com/office/powerpoint/2010/main" val="127606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318" y="330506"/>
            <a:ext cx="10515600" cy="1325563"/>
          </a:xfrm>
        </p:spPr>
        <p:txBody>
          <a:bodyPr/>
          <a:lstStyle/>
          <a:p>
            <a:r>
              <a:rPr lang="en-US" dirty="0"/>
              <a:t>With gene-set collection “20161005”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664284"/>
            <a:ext cx="5792842" cy="4642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9817" y="5739098"/>
            <a:ext cx="16466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Initial gene sets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68" y="1621044"/>
            <a:ext cx="6183644" cy="4860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6068" y="5937094"/>
            <a:ext cx="24241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 sets all capitalized</a:t>
            </a:r>
          </a:p>
        </p:txBody>
      </p:sp>
    </p:spTree>
    <p:extLst>
      <p:ext uri="{BB962C8B-B14F-4D97-AF65-F5344CB8AC3E}">
        <p14:creationId xmlns:p14="http://schemas.microsoft.com/office/powerpoint/2010/main" val="6030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318" y="330506"/>
            <a:ext cx="10515600" cy="1325563"/>
          </a:xfrm>
        </p:spPr>
        <p:txBody>
          <a:bodyPr/>
          <a:lstStyle/>
          <a:p>
            <a:r>
              <a:rPr lang="en-US" dirty="0"/>
              <a:t>With gene-set collection “20161005”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664284"/>
            <a:ext cx="5792842" cy="4642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8006" y="5945309"/>
            <a:ext cx="24241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 sets all capitalized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65" y="1669717"/>
            <a:ext cx="6490441" cy="4499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633" y="5877045"/>
            <a:ext cx="340356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 sets cleaned and capitalized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23" y="4636624"/>
            <a:ext cx="5222491" cy="198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318" y="330506"/>
            <a:ext cx="10515600" cy="1325563"/>
          </a:xfrm>
        </p:spPr>
        <p:txBody>
          <a:bodyPr/>
          <a:lstStyle/>
          <a:p>
            <a:r>
              <a:rPr lang="en-US" dirty="0"/>
              <a:t>With capitalized gene-set collections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" y="1795719"/>
            <a:ext cx="5740954" cy="4448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6347" y="5554432"/>
            <a:ext cx="23628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20140627 -- capitalized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644" y="3497654"/>
            <a:ext cx="5510420" cy="177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75" y="1804591"/>
            <a:ext cx="6190738" cy="4291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0975" y="5708901"/>
            <a:ext cx="333585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20161005 – cleaned &amp; capitalized</a:t>
            </a:r>
          </a:p>
        </p:txBody>
      </p:sp>
    </p:spTree>
    <p:extLst>
      <p:ext uri="{BB962C8B-B14F-4D97-AF65-F5344CB8AC3E}">
        <p14:creationId xmlns:p14="http://schemas.microsoft.com/office/powerpoint/2010/main" val="306849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 sets need to be cleaned before feeding to the model</a:t>
            </a:r>
          </a:p>
          <a:p>
            <a:pPr lvl="1"/>
            <a:r>
              <a:rPr lang="en-US" dirty="0"/>
              <a:t>Module provided in the updated R program</a:t>
            </a:r>
          </a:p>
          <a:p>
            <a:r>
              <a:rPr lang="en-US" dirty="0"/>
              <a:t>The program is “</a:t>
            </a:r>
            <a:r>
              <a:rPr lang="en-US" b="1" dirty="0">
                <a:solidFill>
                  <a:srgbClr val="FF0000"/>
                </a:solidFill>
              </a:rPr>
              <a:t>case-sensitive</a:t>
            </a:r>
            <a:r>
              <a:rPr lang="en-US" dirty="0"/>
              <a:t>”</a:t>
            </a:r>
          </a:p>
          <a:p>
            <a:r>
              <a:rPr lang="en-US" dirty="0"/>
              <a:t>Therefore, it is highly recommended</a:t>
            </a:r>
          </a:p>
          <a:p>
            <a:pPr lvl="1"/>
            <a:r>
              <a:rPr lang="en-US" dirty="0"/>
              <a:t>All gene sets “symbols” need to be capitalized</a:t>
            </a:r>
          </a:p>
          <a:p>
            <a:pPr lvl="1"/>
            <a:r>
              <a:rPr lang="en-US" dirty="0"/>
              <a:t>Gene symbols from the array data need to be capitalized</a:t>
            </a:r>
          </a:p>
          <a:p>
            <a:r>
              <a:rPr lang="en-US" dirty="0"/>
              <a:t>Unseen characters</a:t>
            </a:r>
          </a:p>
          <a:p>
            <a:pPr lvl="1"/>
            <a:r>
              <a:rPr lang="en-US" dirty="0"/>
              <a:t>The program is definitively sensitive to “unseen characters”</a:t>
            </a:r>
          </a:p>
          <a:p>
            <a:pPr lvl="1"/>
            <a:r>
              <a:rPr lang="en-US" dirty="0"/>
              <a:t>It is recommended that the gene sets being generated using “</a:t>
            </a:r>
            <a:r>
              <a:rPr lang="en-US" dirty="0" err="1"/>
              <a:t>ascii</a:t>
            </a:r>
            <a:r>
              <a:rPr lang="en-US" dirty="0"/>
              <a:t>-based” program, i.e. notepad in windows, </a:t>
            </a:r>
          </a:p>
          <a:p>
            <a:pPr lvl="1"/>
            <a:r>
              <a:rPr lang="en-US" dirty="0"/>
              <a:t>Will provide extra filtering model to deal with this.</a:t>
            </a:r>
          </a:p>
          <a:p>
            <a:r>
              <a:rPr lang="en-US" dirty="0"/>
              <a:t>There are more to investigate on the program itself</a:t>
            </a:r>
          </a:p>
          <a:p>
            <a:pPr lvl="1"/>
            <a:r>
              <a:rPr lang="en-US" dirty="0"/>
              <a:t>Not a very clean implementation</a:t>
            </a:r>
          </a:p>
          <a:p>
            <a:pPr lvl="1"/>
            <a:r>
              <a:rPr lang="en-US"/>
              <a:t>Stay 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3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" y="1029132"/>
            <a:ext cx="5724525" cy="4467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119" y="5679692"/>
            <a:ext cx="478515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20140627 – removed the questionable gene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94" y="1037003"/>
            <a:ext cx="5367432" cy="4517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9532" y="5711667"/>
            <a:ext cx="43828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20161005 – removed the last TWO gene sets</a:t>
            </a:r>
          </a:p>
        </p:txBody>
      </p:sp>
    </p:spTree>
    <p:extLst>
      <p:ext uri="{BB962C8B-B14F-4D97-AF65-F5344CB8AC3E}">
        <p14:creationId xmlns:p14="http://schemas.microsoft.com/office/powerpoint/2010/main" val="385871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224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With gene-set collection “20140627”</vt:lpstr>
      <vt:lpstr>With gene-set collection “20161005”</vt:lpstr>
      <vt:lpstr>With gene-set collection “20161005”</vt:lpstr>
      <vt:lpstr>With capitalized gene-set collections</vt:lpstr>
      <vt:lpstr>Temporary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Jianying (NIH/NIEHS) [C]</dc:creator>
  <cp:lastModifiedBy>Li, Jianying (NIH/NIEHS) [C]</cp:lastModifiedBy>
  <cp:revision>29</cp:revision>
  <dcterms:created xsi:type="dcterms:W3CDTF">2016-10-24T15:10:47Z</dcterms:created>
  <dcterms:modified xsi:type="dcterms:W3CDTF">2016-11-01T14:54:44Z</dcterms:modified>
</cp:coreProperties>
</file>