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51B8-47FA-4CD7-886C-DD1699CC15C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DBA3-E6DD-4F1D-AB39-8C8B4CC1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waycommons.org/pc2/datasources" TargetMode="External"/><Relationship Id="rId2" Type="http://schemas.openxmlformats.org/officeDocument/2006/relationships/hyperlink" Target="http://bioinformatics.mdanderson.org/MicroarrayCourse/Lectures09/Pathway%20Analysi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oinformatics.mdanderson.org/MicroarrayCourse/Lectures10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Pathway analysis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pathway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Pathway from </a:t>
            </a:r>
            <a:r>
              <a:rPr lang="en-US" dirty="0" err="1" smtClean="0">
                <a:hlinkClick r:id="rId2"/>
              </a:rPr>
              <a:t>MDAdnderson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Pathway </a:t>
            </a:r>
            <a:r>
              <a:rPr lang="en-US" dirty="0" smtClean="0">
                <a:hlinkClick r:id="rId3"/>
              </a:rPr>
              <a:t>common</a:t>
            </a:r>
            <a:endParaRPr lang="en-US" dirty="0" smtClean="0"/>
          </a:p>
          <a:p>
            <a:r>
              <a:rPr lang="en-US" smtClean="0">
                <a:hlinkClick r:id="rId4"/>
              </a:rPr>
              <a:t>Lecture note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bioinformatics.mdanderson.org/MicroarrayCourse/Lectures10/index.html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4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Pathway analysis update</vt:lpstr>
      <vt:lpstr>Available pathway databases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analysis update</dc:title>
  <dc:creator>TEMP</dc:creator>
  <cp:lastModifiedBy>TEMP</cp:lastModifiedBy>
  <cp:revision>3</cp:revision>
  <dcterms:created xsi:type="dcterms:W3CDTF">2016-07-18T14:40:16Z</dcterms:created>
  <dcterms:modified xsi:type="dcterms:W3CDTF">2016-07-20T14:20:39Z</dcterms:modified>
</cp:coreProperties>
</file>