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7739-D3A2-4DC0-9764-7C1D3C64CA6F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F200-0EBC-42BE-80F3-29CF1CAC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in </a:t>
            </a:r>
            <a:r>
              <a:rPr lang="en-US" dirty="0" err="1" smtClean="0"/>
              <a:t>Mootha’s</a:t>
            </a:r>
            <a:r>
              <a:rPr lang="en-US" smtClean="0"/>
              <a:t> paper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, if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is not a member of 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, if R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a member of 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0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in </a:t>
            </a:r>
            <a:r>
              <a:rPr lang="en-US" dirty="0" err="1" smtClean="0"/>
              <a:t>subramanian’s</a:t>
            </a:r>
            <a:r>
              <a:rPr lang="en-US" dirty="0" smtClean="0"/>
              <a:t> </a:t>
            </a:r>
            <a:r>
              <a:rPr lang="en-US" dirty="0" err="1" smtClean="0"/>
              <a:t>pnas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h𝑖𝑡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eqAr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𝑚𝑖𝑠𝑠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!∈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eqAr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The ES is the </a:t>
                </a:r>
                <a:r>
                  <a:rPr lang="en-US" dirty="0" err="1" smtClean="0">
                    <a:latin typeface="Cambria Math"/>
                  </a:rPr>
                  <a:t>miximum</a:t>
                </a:r>
                <a:r>
                  <a:rPr lang="en-US" dirty="0" smtClean="0">
                    <a:latin typeface="Cambria Math"/>
                  </a:rPr>
                  <a:t> deviation from zero  of </a:t>
                </a:r>
                <a:r>
                  <a:rPr lang="en-US" i="1" dirty="0" err="1" smtClean="0">
                    <a:latin typeface="Cambria Math"/>
                  </a:rPr>
                  <a:t>p</a:t>
                </a:r>
                <a:r>
                  <a:rPr lang="en-US" i="1" baseline="-25000" dirty="0" err="1" smtClean="0">
                    <a:latin typeface="Cambria Math"/>
                  </a:rPr>
                  <a:t>hit</a:t>
                </a:r>
                <a:r>
                  <a:rPr lang="en-US" i="1" dirty="0" err="1" smtClean="0">
                    <a:latin typeface="Cambria Math"/>
                  </a:rPr>
                  <a:t>-p</a:t>
                </a:r>
                <a:r>
                  <a:rPr lang="en-US" i="1" baseline="-25000" dirty="0" err="1" smtClean="0">
                    <a:latin typeface="Cambria Math"/>
                  </a:rPr>
                  <a:t>miss</a:t>
                </a:r>
                <a:endParaRPr lang="en-US" i="1" baseline="-25000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If p =0, ES reduces to Kolmogorov-Smirnov statistics, in the paper, author used p =1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630" r="-1037" b="-15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0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– Smirnov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4"/>
              <p:cNvSpPr txBox="1">
                <a:spLocks/>
              </p:cNvSpPr>
              <p:nvPr/>
            </p:nvSpPr>
            <p:spPr>
              <a:xfrm>
                <a:off x="381000" y="17526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∈[0,1]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 B(t) is the Brownian bridge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baseline="30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/(8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𝑖𝑠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𝑡h𝑒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𝑖𝑛𝑑𝑖𝑐𝑎𝑡𝑜𝑟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𝑓𝑢𝑛𝑐𝑡𝑖𝑜𝑛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𝑒𝑞𝑢𝑎𝑙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𝑡𝑜</m:t>
                    </m:r>
                    <m:r>
                      <a:rPr lang="en-US" sz="1400" b="0" i="1" smtClean="0">
                        <a:latin typeface="Cambria Math"/>
                      </a:rPr>
                      <m:t> 1 </m:t>
                    </m:r>
                    <m:r>
                      <a:rPr lang="en-US" sz="1400" b="0" i="1" smtClean="0">
                        <a:latin typeface="Cambria Math"/>
                      </a:rPr>
                      <m:t>𝑖𝑓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400" b="0" i="1" smtClean="0">
                        <a:latin typeface="Cambria Math"/>
                      </a:rPr>
                      <m:t>𝑎𝑛𝑑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𝑒𝑞𝑢𝑎𝑙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𝑡𝑜</m:t>
                    </m:r>
                    <m:r>
                      <a:rPr lang="en-US" sz="1400" b="0" i="1" smtClean="0">
                        <a:latin typeface="Cambria Math"/>
                      </a:rPr>
                      <m:t> 0 </m:t>
                    </m:r>
                    <m:r>
                      <a:rPr lang="en-US" sz="1400" b="0" i="1" smtClean="0">
                        <a:latin typeface="Cambria Math"/>
                      </a:rPr>
                      <m:t>𝑜𝑡h𝑒𝑟𝑤𝑖𝑠𝑒</m:t>
                    </m:r>
                  </m:oMath>
                </a14:m>
                <a:endParaRPr lang="en-US" sz="1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)|</m:t>
                        </m:r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5260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19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318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Formula in Mootha’s paper</vt:lpstr>
      <vt:lpstr>Formula in subramanian’s pnas</vt:lpstr>
      <vt:lpstr>Kolmogorov – Smirnov test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useful functions</dc:title>
  <dc:creator>sysprep</dc:creator>
  <cp:lastModifiedBy>sysprep</cp:lastModifiedBy>
  <cp:revision>20</cp:revision>
  <dcterms:created xsi:type="dcterms:W3CDTF">2012-06-20T19:26:51Z</dcterms:created>
  <dcterms:modified xsi:type="dcterms:W3CDTF">2012-06-21T17:12:38Z</dcterms:modified>
</cp:coreProperties>
</file>