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B89-E86A-4768-9797-F39E95F0D12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8A-4CF4-4F13-B440-946C5671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7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B89-E86A-4768-9797-F39E95F0D12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8A-4CF4-4F13-B440-946C5671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8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B89-E86A-4768-9797-F39E95F0D12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8A-4CF4-4F13-B440-946C5671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0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B89-E86A-4768-9797-F39E95F0D12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8A-4CF4-4F13-B440-946C5671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7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B89-E86A-4768-9797-F39E95F0D12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8A-4CF4-4F13-B440-946C5671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B89-E86A-4768-9797-F39E95F0D12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8A-4CF4-4F13-B440-946C5671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B89-E86A-4768-9797-F39E95F0D12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8A-4CF4-4F13-B440-946C5671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B89-E86A-4768-9797-F39E95F0D12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8A-4CF4-4F13-B440-946C5671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B89-E86A-4768-9797-F39E95F0D12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8A-4CF4-4F13-B440-946C5671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9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B89-E86A-4768-9797-F39E95F0D12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8A-4CF4-4F13-B440-946C5671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3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B89-E86A-4768-9797-F39E95F0D12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EA8A-4CF4-4F13-B440-946C5671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3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D5B89-E86A-4768-9797-F39E95F0D12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9EA8A-4CF4-4F13-B440-946C5671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5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book/10.1007/978-1-4471-6702-0" TargetMode="External"/><Relationship Id="rId13" Type="http://schemas.openxmlformats.org/officeDocument/2006/relationships/hyperlink" Target="https://nih.iii.com/search~S6/i?SEARCH=9781493970254" TargetMode="External"/><Relationship Id="rId18" Type="http://schemas.openxmlformats.org/officeDocument/2006/relationships/hyperlink" Target="https://nih.iii.com/search~S6/i?SEARCH=9780470669716" TargetMode="External"/><Relationship Id="rId3" Type="http://schemas.openxmlformats.org/officeDocument/2006/relationships/hyperlink" Target="https://nih.iii.com/search~S6/i?SEARCH=9781107008564" TargetMode="External"/><Relationship Id="rId7" Type="http://schemas.openxmlformats.org/officeDocument/2006/relationships/hyperlink" Target="https://link.springer.com/book/10.1007/978-1-4939-3578-9" TargetMode="External"/><Relationship Id="rId12" Type="http://schemas.openxmlformats.org/officeDocument/2006/relationships/hyperlink" Target="https://nih.iii.com/search~S6/i?SEARCH=1936113228" TargetMode="External"/><Relationship Id="rId17" Type="http://schemas.openxmlformats.org/officeDocument/2006/relationships/hyperlink" Target="https://nih.iii.com/search~S6/i?SEARCH=9781493927784" TargetMode="External"/><Relationship Id="rId2" Type="http://schemas.openxmlformats.org/officeDocument/2006/relationships/hyperlink" Target="https://nih.iii.com/search~S6/i?SEARCH=1449367372" TargetMode="External"/><Relationship Id="rId16" Type="http://schemas.openxmlformats.org/officeDocument/2006/relationships/hyperlink" Target="https://nih.iii.com/search~S6/i?SEARCH=978160761174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book/10.1007/978-1-4939-6613-4" TargetMode="External"/><Relationship Id="rId11" Type="http://schemas.openxmlformats.org/officeDocument/2006/relationships/hyperlink" Target="http://www.sciencedirect.com/science/book/9780124160194" TargetMode="External"/><Relationship Id="rId5" Type="http://schemas.openxmlformats.org/officeDocument/2006/relationships/hyperlink" Target="https://link.springer.com/book/10.1007/978-1-4939-6622-6" TargetMode="External"/><Relationship Id="rId15" Type="http://schemas.openxmlformats.org/officeDocument/2006/relationships/hyperlink" Target="https://nih.iii.com/search~S6/i?SEARCH=9783319538686" TargetMode="External"/><Relationship Id="rId10" Type="http://schemas.openxmlformats.org/officeDocument/2006/relationships/hyperlink" Target="http://www.sciencedirect.com/science/book/9780124016781" TargetMode="External"/><Relationship Id="rId19" Type="http://schemas.openxmlformats.org/officeDocument/2006/relationships/hyperlink" Target="mailto:library@niehs.nih.gov" TargetMode="External"/><Relationship Id="rId4" Type="http://schemas.openxmlformats.org/officeDocument/2006/relationships/hyperlink" Target="https://nih.iii.com/search~S6/i?SEARCH=9781107011465" TargetMode="External"/><Relationship Id="rId9" Type="http://schemas.openxmlformats.org/officeDocument/2006/relationships/hyperlink" Target="http://www.sciencedirect.com/science/book/9780124104716" TargetMode="External"/><Relationship Id="rId14" Type="http://schemas.openxmlformats.org/officeDocument/2006/relationships/hyperlink" Target="https://nih.iii.com/search~S6/i?SEARCH=978331947656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816777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700" b="1" dirty="0"/>
              <a:t>Resources from the NIEHS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8601"/>
            <a:ext cx="4815981" cy="48378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400" b="1" dirty="0"/>
              <a:t>General Bioinformatics Titles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b="1" i="1" dirty="0"/>
              <a:t>Print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dirty="0">
                <a:hlinkClick r:id="rId2"/>
              </a:rPr>
              <a:t>Bioinformatics Data Skills (2015)</a:t>
            </a:r>
            <a:endParaRPr lang="en-US" sz="32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dirty="0">
                <a:hlinkClick r:id="rId3"/>
              </a:rPr>
              <a:t>Genomics and Bioinformatics: An Introduction to Programming Tools for Life Scientists (2012)</a:t>
            </a:r>
            <a:endParaRPr lang="en-US" sz="32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dirty="0">
                <a:hlinkClick r:id="rId4"/>
              </a:rPr>
              <a:t>Bioinformatics for Biologists (2011)</a:t>
            </a:r>
            <a:endParaRPr lang="en-US" sz="32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b="1" i="1" dirty="0"/>
              <a:t>Electronic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dirty="0">
                <a:hlinkClick r:id="rId5"/>
              </a:rPr>
              <a:t>Bioinformatics Volume I: Data, Sequence Analysis, and Evolution (2017)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dirty="0">
                <a:hlinkClick r:id="rId6"/>
              </a:rPr>
              <a:t>Bioinformatics Volume II: Structure, Function, and Applications (2017)</a:t>
            </a:r>
            <a:endParaRPr lang="en-US" sz="3200" dirty="0">
              <a:hlinkClick r:id="rId5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dirty="0">
                <a:hlinkClick r:id="rId5"/>
              </a:rPr>
              <a:t>Methods in Molecular Biology: Bioinformatics (2016)</a:t>
            </a:r>
            <a:endParaRPr lang="en-US" sz="32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dirty="0">
                <a:hlinkClick r:id="rId7"/>
              </a:rPr>
              <a:t>Statistical Genomics: Methods and Protocols (2016)</a:t>
            </a:r>
            <a:endParaRPr lang="en-US" sz="32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dirty="0">
                <a:hlinkClick r:id="rId8"/>
              </a:rPr>
              <a:t>Bioinformatics: An Introduction (2015)</a:t>
            </a:r>
            <a:endParaRPr lang="en-US" sz="32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dirty="0">
                <a:hlinkClick r:id="rId9"/>
              </a:rPr>
              <a:t>Bioinformatics for Beginners: Genes, Genomes, Molecular Evolution, Databases and Analytical Tools (2014)</a:t>
            </a:r>
            <a:endParaRPr lang="en-US" sz="32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dirty="0">
                <a:hlinkClick r:id="rId10"/>
              </a:rPr>
              <a:t>Methods in Biomedical Informatics: A Pragmatic Approach (2014)</a:t>
            </a:r>
            <a:endParaRPr lang="en-US" sz="32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dirty="0">
                <a:hlinkClick r:id="rId11"/>
              </a:rPr>
              <a:t>Principles of Biomedical Informatics (2014)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63905" y="1445300"/>
            <a:ext cx="5025743" cy="3194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91440" rIns="91440" bIns="9144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000" b="1" dirty="0"/>
              <a:t>Pathway Analysis Titles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1" i="1" dirty="0"/>
              <a:t>Print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hlinkClick r:id="rId12"/>
              </a:rPr>
              <a:t>A Bioinformatics Guide for Molecular Biologists (2014)</a:t>
            </a:r>
            <a:r>
              <a:rPr lang="en-US" sz="1400" dirty="0"/>
              <a:t> Also available as an eBook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1" i="1" dirty="0"/>
              <a:t>Electronic</a:t>
            </a:r>
          </a:p>
          <a:p>
            <a:pPr marL="0" indent="0">
              <a:buNone/>
            </a:pPr>
            <a:r>
              <a:rPr lang="en-US" sz="1400" dirty="0">
                <a:hlinkClick r:id="rId13"/>
              </a:rPr>
              <a:t>Biological Networks and Pathway Analysis (2017)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14"/>
              </a:rPr>
              <a:t>Metabolomics: from Fundamentals to Clinical Applications (2017)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15"/>
              </a:rPr>
              <a:t>Computational Methods for Processing and Analysis of Biological Pathways (2017)</a:t>
            </a:r>
            <a:endParaRPr lang="en-US" sz="1400" dirty="0">
              <a:hlinkClick r:id="rId16"/>
            </a:endParaRPr>
          </a:p>
          <a:p>
            <a:pPr marL="0" indent="0">
              <a:buNone/>
            </a:pPr>
            <a:r>
              <a:rPr lang="en-US" sz="1400" dirty="0">
                <a:hlinkClick r:id="rId17"/>
              </a:rPr>
              <a:t>Computational Systems Toxicology (2015)</a:t>
            </a:r>
            <a:endParaRPr lang="en-US" sz="1400" dirty="0">
              <a:hlinkClick r:id="rId16"/>
            </a:endParaRPr>
          </a:p>
          <a:p>
            <a:pPr marL="0" indent="0">
              <a:buNone/>
            </a:pPr>
            <a:r>
              <a:rPr lang="en-US" sz="1400" dirty="0">
                <a:hlinkClick r:id="rId18"/>
              </a:rPr>
              <a:t>Knowledge Based Bioinformatics: from Analysis to Interpretation (2010)</a:t>
            </a:r>
            <a:endParaRPr lang="en-US" sz="1400" dirty="0">
              <a:hlinkClick r:id="rId16"/>
            </a:endParaRPr>
          </a:p>
          <a:p>
            <a:pPr marL="0" indent="0">
              <a:buNone/>
            </a:pPr>
            <a:r>
              <a:rPr lang="en-US" sz="1400" dirty="0">
                <a:hlinkClick r:id="rId16"/>
              </a:rPr>
              <a:t>Protein Networks and Pathway Analysis (2009)</a:t>
            </a:r>
            <a:endParaRPr lang="en-US" sz="1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63904" y="4899170"/>
            <a:ext cx="5025743" cy="1387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+mj-lt"/>
              </a:rPr>
              <a:t>Need more resources? 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+mj-lt"/>
              </a:rPr>
              <a:t>Visit the NIEHS Library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+mj-lt"/>
              </a:rPr>
              <a:t>or email </a:t>
            </a:r>
            <a:r>
              <a:rPr lang="en-US" sz="2400" dirty="0">
                <a:latin typeface="+mj-lt"/>
                <a:hlinkClick r:id="rId19"/>
              </a:rPr>
              <a:t>library@niehs.nih.gov</a:t>
            </a:r>
            <a:r>
              <a:rPr lang="en-US" sz="24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5311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217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Resources from the NIEHS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Patterson, Victoria (NIH/NIEHS) [C]</dc:creator>
  <cp:lastModifiedBy>Li, Jianying (NIH/NIEHS) [C]</cp:lastModifiedBy>
  <cp:revision>21</cp:revision>
  <dcterms:created xsi:type="dcterms:W3CDTF">2017-06-13T13:28:34Z</dcterms:created>
  <dcterms:modified xsi:type="dcterms:W3CDTF">2018-07-25T20:19:27Z</dcterms:modified>
</cp:coreProperties>
</file>