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5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EC95-9D12-4ACC-A0E6-F4C2E333B2C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46E-F4FB-4AD2-BE13-8E21B63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EC95-9D12-4ACC-A0E6-F4C2E333B2C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46E-F4FB-4AD2-BE13-8E21B63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EC95-9D12-4ACC-A0E6-F4C2E333B2C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46E-F4FB-4AD2-BE13-8E21B63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EC95-9D12-4ACC-A0E6-F4C2E333B2C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46E-F4FB-4AD2-BE13-8E21B63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1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EC95-9D12-4ACC-A0E6-F4C2E333B2C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46E-F4FB-4AD2-BE13-8E21B63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EC95-9D12-4ACC-A0E6-F4C2E333B2C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46E-F4FB-4AD2-BE13-8E21B63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EC95-9D12-4ACC-A0E6-F4C2E333B2C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46E-F4FB-4AD2-BE13-8E21B63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EC95-9D12-4ACC-A0E6-F4C2E333B2C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46E-F4FB-4AD2-BE13-8E21B63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EC95-9D12-4ACC-A0E6-F4C2E333B2C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46E-F4FB-4AD2-BE13-8E21B63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6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EC95-9D12-4ACC-A0E6-F4C2E333B2C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46E-F4FB-4AD2-BE13-8E21B63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EC95-9D12-4ACC-A0E6-F4C2E333B2C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46E-F4FB-4AD2-BE13-8E21B63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EC95-9D12-4ACC-A0E6-F4C2E333B2C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146E-F4FB-4AD2-BE13-8E21B63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9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10975" cy="725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6" idx="0"/>
          </p:cNvCxnSpPr>
          <p:nvPr/>
        </p:nvCxnSpPr>
        <p:spPr>
          <a:xfrm flipV="1">
            <a:off x="1317220" y="1143000"/>
            <a:ext cx="2187980" cy="1905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048000"/>
            <a:ext cx="263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Mouse over this selection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52600" y="228600"/>
            <a:ext cx="4648200" cy="1295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1516142"/>
            <a:ext cx="164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Here is the URL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0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" y="1532856"/>
            <a:ext cx="9137573" cy="50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1828800" y="990600"/>
            <a:ext cx="1066800" cy="914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7000" y="676486"/>
            <a:ext cx="531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 changes once one selects IPA from the product list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239000" y="4572000"/>
            <a:ext cx="745418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75918" y="520441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Click sig up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9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76951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4267200"/>
            <a:ext cx="2664191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Fill in the information and </a:t>
            </a:r>
          </a:p>
          <a:p>
            <a:r>
              <a:rPr lang="en-US" dirty="0" smtClean="0"/>
              <a:t>Make sure to </a:t>
            </a: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rgbClr val="FF0000"/>
                </a:solidFill>
              </a:rPr>
              <a:t>Use @niehs.nih.gov </a:t>
            </a: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rgbClr val="FF0000"/>
                </a:solidFill>
              </a:rPr>
              <a:t>check “yes”</a:t>
            </a:r>
          </a:p>
          <a:p>
            <a:r>
              <a:rPr lang="en-US" dirty="0" smtClean="0"/>
              <a:t>The, click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3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672"/>
            <a:ext cx="6324600" cy="681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01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sysprep</dc:creator>
  <cp:lastModifiedBy>sysprep</cp:lastModifiedBy>
  <cp:revision>2</cp:revision>
  <dcterms:created xsi:type="dcterms:W3CDTF">2014-08-12T14:35:30Z</dcterms:created>
  <dcterms:modified xsi:type="dcterms:W3CDTF">2014-08-12T15:03:17Z</dcterms:modified>
</cp:coreProperties>
</file>