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9303-79D4-D54A-8F8E-01F909619F34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titanic/details/new-getting-started-with-r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revorstephens.com/post/72916401642/titanic-getting-started-with-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://sites.duke.edu/workblog/2015/09/23/learning-random-for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7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kaggle.com</a:t>
            </a:r>
            <a:r>
              <a:rPr lang="en-US" dirty="0" smtClean="0"/>
              <a:t> competition as an example</a:t>
            </a:r>
          </a:p>
          <a:p>
            <a:r>
              <a:rPr lang="en-US" dirty="0" smtClean="0"/>
              <a:t>Refresh/</a:t>
            </a:r>
            <a:r>
              <a:rPr lang="en-US" smtClean="0"/>
              <a:t>sharpen your </a:t>
            </a:r>
            <a:r>
              <a:rPr lang="en-US" smtClean="0"/>
              <a:t>programming </a:t>
            </a:r>
            <a:r>
              <a:rPr lang="en-US" smtClean="0"/>
              <a:t>skills</a:t>
            </a:r>
            <a:endParaRPr lang="en-US" dirty="0" smtClean="0"/>
          </a:p>
          <a:p>
            <a:r>
              <a:rPr lang="en-US" dirty="0" smtClean="0"/>
              <a:t>Learning Random Forest modeling</a:t>
            </a:r>
          </a:p>
          <a:p>
            <a:r>
              <a:rPr lang="en-US" dirty="0" smtClean="0"/>
              <a:t>Bonus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Wing-100 IDE for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6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– Titanic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if one wants to </a:t>
            </a:r>
            <a:r>
              <a:rPr lang="en-US" dirty="0" smtClean="0">
                <a:hlinkClick r:id="rId2"/>
              </a:rPr>
              <a:t>learn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59" y="1310725"/>
            <a:ext cx="5283835" cy="554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9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for Titanic with </a:t>
            </a:r>
            <a:r>
              <a:rPr lang="en-US" dirty="0" smtClean="0">
                <a:hlinkClick r:id="rId2"/>
              </a:rPr>
              <a:t>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43" y="1519238"/>
            <a:ext cx="67722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10" y="4801235"/>
            <a:ext cx="26479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online note</a:t>
            </a:r>
            <a:endParaRPr lang="en-US" dirty="0"/>
          </a:p>
        </p:txBody>
      </p:sp>
      <p:pic>
        <p:nvPicPr>
          <p:cNvPr id="4" name="Picture 3" descr="Screen Shot 2015-09-23 at 5.5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4" y="2371190"/>
            <a:ext cx="6705600" cy="234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4256" y="4820635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http://sites.duke.edu/workblog/2015/09/23/learning-random-forest/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72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mining tutorial</vt:lpstr>
      <vt:lpstr>Objectives</vt:lpstr>
      <vt:lpstr>Kaggle competition – Titanic project</vt:lpstr>
      <vt:lpstr>Only if one wants to learn</vt:lpstr>
      <vt:lpstr>A solution for Titanic with R</vt:lpstr>
      <vt:lpstr>An online note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tutorial</dc:title>
  <dc:creator>Jianying Li</dc:creator>
  <cp:lastModifiedBy>Jianying Li</cp:lastModifiedBy>
  <cp:revision>8</cp:revision>
  <dcterms:created xsi:type="dcterms:W3CDTF">2015-09-23T21:49:24Z</dcterms:created>
  <dcterms:modified xsi:type="dcterms:W3CDTF">2015-09-25T00:02:00Z</dcterms:modified>
</cp:coreProperties>
</file>