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4BDA9-B3F6-43CE-8DA9-3631164CC92E}" v="13" dt="2024-12-17T13:15:00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Morgan (2218940)" userId="3d056735-30a3-4fce-ba59-f5d79205b9f6" providerId="ADAL" clId="{9644BDA9-B3F6-43CE-8DA9-3631164CC92E}"/>
    <pc:docChg chg="modSld">
      <pc:chgData name="Jon Morgan (2218940)" userId="3d056735-30a3-4fce-ba59-f5d79205b9f6" providerId="ADAL" clId="{9644BDA9-B3F6-43CE-8DA9-3631164CC92E}" dt="2024-12-17T13:15:00.152" v="11"/>
      <pc:docMkLst>
        <pc:docMk/>
      </pc:docMkLst>
      <pc:sldChg chg="addSp modSp">
        <pc:chgData name="Jon Morgan (2218940)" userId="3d056735-30a3-4fce-ba59-f5d79205b9f6" providerId="ADAL" clId="{9644BDA9-B3F6-43CE-8DA9-3631164CC92E}" dt="2024-12-17T13:15:00.152" v="11"/>
        <pc:sldMkLst>
          <pc:docMk/>
          <pc:sldMk cId="122054572" sldId="259"/>
        </pc:sldMkLst>
        <pc:picChg chg="add">
          <ac:chgData name="Jon Morgan (2218940)" userId="3d056735-30a3-4fce-ba59-f5d79205b9f6" providerId="ADAL" clId="{9644BDA9-B3F6-43CE-8DA9-3631164CC92E}" dt="2024-12-17T13:10:49.051" v="0"/>
          <ac:picMkLst>
            <pc:docMk/>
            <pc:sldMk cId="122054572" sldId="259"/>
            <ac:picMk id="4" creationId="{828954D5-5796-DCB2-414D-467B2350D400}"/>
          </ac:picMkLst>
        </pc:picChg>
        <pc:picChg chg="add">
          <ac:chgData name="Jon Morgan (2218940)" userId="3d056735-30a3-4fce-ba59-f5d79205b9f6" providerId="ADAL" clId="{9644BDA9-B3F6-43CE-8DA9-3631164CC92E}" dt="2024-12-17T13:11:10.147" v="1"/>
          <ac:picMkLst>
            <pc:docMk/>
            <pc:sldMk cId="122054572" sldId="259"/>
            <ac:picMk id="5" creationId="{B466021F-77AC-0B7A-D727-724A636A7A2F}"/>
          </ac:picMkLst>
        </pc:picChg>
        <pc:picChg chg="add mod">
          <ac:chgData name="Jon Morgan (2218940)" userId="3d056735-30a3-4fce-ba59-f5d79205b9f6" providerId="ADAL" clId="{9644BDA9-B3F6-43CE-8DA9-3631164CC92E}" dt="2024-12-17T13:12:27.439" v="3"/>
          <ac:picMkLst>
            <pc:docMk/>
            <pc:sldMk cId="122054572" sldId="259"/>
            <ac:picMk id="6" creationId="{03BBE44D-16E7-6EB8-311B-B30D365B787B}"/>
          </ac:picMkLst>
        </pc:picChg>
        <pc:picChg chg="add mod">
          <ac:chgData name="Jon Morgan (2218940)" userId="3d056735-30a3-4fce-ba59-f5d79205b9f6" providerId="ADAL" clId="{9644BDA9-B3F6-43CE-8DA9-3631164CC92E}" dt="2024-12-17T13:15:00.152" v="11"/>
          <ac:picMkLst>
            <pc:docMk/>
            <pc:sldMk cId="122054572" sldId="259"/>
            <ac:picMk id="7" creationId="{4F0B8584-126F-B580-3BF5-9CA6A2A30B7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EE92E-C3DB-4222-A449-DA9E2796B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E7A370-E4C6-4761-9F46-F9A98C848E90}">
      <dgm:prSet/>
      <dgm:spPr/>
      <dgm:t>
        <a:bodyPr/>
        <a:lstStyle/>
        <a:p>
          <a:r>
            <a:rPr lang="en-GB"/>
            <a:t>Charlie Williams (2235685) – Network Administrator</a:t>
          </a:r>
          <a:endParaRPr lang="en-US"/>
        </a:p>
      </dgm:t>
    </dgm:pt>
    <dgm:pt modelId="{24AF00CA-BF52-46E0-8FF0-6D4A709C6873}" type="parTrans" cxnId="{F312EE45-711F-4947-A147-86CCE6B66C5C}">
      <dgm:prSet/>
      <dgm:spPr/>
      <dgm:t>
        <a:bodyPr/>
        <a:lstStyle/>
        <a:p>
          <a:endParaRPr lang="en-US"/>
        </a:p>
      </dgm:t>
    </dgm:pt>
    <dgm:pt modelId="{D581615F-B69A-4E10-8750-B7B5B247F0D0}" type="sibTrans" cxnId="{F312EE45-711F-4947-A147-86CCE6B66C5C}">
      <dgm:prSet/>
      <dgm:spPr/>
      <dgm:t>
        <a:bodyPr/>
        <a:lstStyle/>
        <a:p>
          <a:endParaRPr lang="en-US"/>
        </a:p>
      </dgm:t>
    </dgm:pt>
    <dgm:pt modelId="{BDCEA60D-0156-4C66-95FC-84827CFC8F06}">
      <dgm:prSet/>
      <dgm:spPr/>
      <dgm:t>
        <a:bodyPr/>
        <a:lstStyle/>
        <a:p>
          <a:r>
            <a:rPr lang="en-GB"/>
            <a:t>Jonathan Morgan (2218940) – Network Administrator</a:t>
          </a:r>
          <a:endParaRPr lang="en-US"/>
        </a:p>
      </dgm:t>
    </dgm:pt>
    <dgm:pt modelId="{A3BE107E-6887-48D7-B081-499147E549CF}" type="parTrans" cxnId="{9F1FF576-31E9-4411-8A3B-878CF8324AC0}">
      <dgm:prSet/>
      <dgm:spPr/>
      <dgm:t>
        <a:bodyPr/>
        <a:lstStyle/>
        <a:p>
          <a:endParaRPr lang="en-US"/>
        </a:p>
      </dgm:t>
    </dgm:pt>
    <dgm:pt modelId="{1BAF74CC-3805-4061-A17A-0B782A00CA84}" type="sibTrans" cxnId="{9F1FF576-31E9-4411-8A3B-878CF8324AC0}">
      <dgm:prSet/>
      <dgm:spPr/>
      <dgm:t>
        <a:bodyPr/>
        <a:lstStyle/>
        <a:p>
          <a:endParaRPr lang="en-US"/>
        </a:p>
      </dgm:t>
    </dgm:pt>
    <dgm:pt modelId="{8AA6997C-C5B4-49D8-9F3F-6B835078D675}" type="pres">
      <dgm:prSet presAssocID="{98BEE92E-C3DB-4222-A449-DA9E2796B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B3469-AFD6-44D4-8ED1-3F3C7574CCC4}" type="pres">
      <dgm:prSet presAssocID="{5FE7A370-E4C6-4761-9F46-F9A98C848E90}" presName="hierRoot1" presStyleCnt="0"/>
      <dgm:spPr/>
    </dgm:pt>
    <dgm:pt modelId="{91C30EF7-3FF7-4BBC-92EB-247B693D321E}" type="pres">
      <dgm:prSet presAssocID="{5FE7A370-E4C6-4761-9F46-F9A98C848E90}" presName="composite" presStyleCnt="0"/>
      <dgm:spPr/>
    </dgm:pt>
    <dgm:pt modelId="{8C6FDFD1-D6CA-47A1-97C4-53F5CD5862AD}" type="pres">
      <dgm:prSet presAssocID="{5FE7A370-E4C6-4761-9F46-F9A98C848E90}" presName="background" presStyleLbl="node0" presStyleIdx="0" presStyleCnt="2"/>
      <dgm:spPr/>
    </dgm:pt>
    <dgm:pt modelId="{CD0058E6-D7B2-4B49-B413-443E55B90E4D}" type="pres">
      <dgm:prSet presAssocID="{5FE7A370-E4C6-4761-9F46-F9A98C848E90}" presName="text" presStyleLbl="fgAcc0" presStyleIdx="0" presStyleCnt="2">
        <dgm:presLayoutVars>
          <dgm:chPref val="3"/>
        </dgm:presLayoutVars>
      </dgm:prSet>
      <dgm:spPr/>
    </dgm:pt>
    <dgm:pt modelId="{FADD16E6-FE9E-4CB9-B1EF-7017DBCB93CB}" type="pres">
      <dgm:prSet presAssocID="{5FE7A370-E4C6-4761-9F46-F9A98C848E90}" presName="hierChild2" presStyleCnt="0"/>
      <dgm:spPr/>
    </dgm:pt>
    <dgm:pt modelId="{25706AD1-C8A8-4D0D-94BF-6C67400FDB7B}" type="pres">
      <dgm:prSet presAssocID="{BDCEA60D-0156-4C66-95FC-84827CFC8F06}" presName="hierRoot1" presStyleCnt="0"/>
      <dgm:spPr/>
    </dgm:pt>
    <dgm:pt modelId="{41833F64-4A0F-4299-AA8C-0CC2FCE72EBF}" type="pres">
      <dgm:prSet presAssocID="{BDCEA60D-0156-4C66-95FC-84827CFC8F06}" presName="composite" presStyleCnt="0"/>
      <dgm:spPr/>
    </dgm:pt>
    <dgm:pt modelId="{8853C103-B633-469D-92AE-280630E3AEDC}" type="pres">
      <dgm:prSet presAssocID="{BDCEA60D-0156-4C66-95FC-84827CFC8F06}" presName="background" presStyleLbl="node0" presStyleIdx="1" presStyleCnt="2"/>
      <dgm:spPr/>
    </dgm:pt>
    <dgm:pt modelId="{963211EE-A645-416E-AFAF-86BFE9AA6319}" type="pres">
      <dgm:prSet presAssocID="{BDCEA60D-0156-4C66-95FC-84827CFC8F06}" presName="text" presStyleLbl="fgAcc0" presStyleIdx="1" presStyleCnt="2">
        <dgm:presLayoutVars>
          <dgm:chPref val="3"/>
        </dgm:presLayoutVars>
      </dgm:prSet>
      <dgm:spPr/>
    </dgm:pt>
    <dgm:pt modelId="{2C540928-B629-4300-BF60-87E76F9191EE}" type="pres">
      <dgm:prSet presAssocID="{BDCEA60D-0156-4C66-95FC-84827CFC8F06}" presName="hierChild2" presStyleCnt="0"/>
      <dgm:spPr/>
    </dgm:pt>
  </dgm:ptLst>
  <dgm:cxnLst>
    <dgm:cxn modelId="{3AD63F1C-F1D2-490A-A741-92586E674382}" type="presOf" srcId="{98BEE92E-C3DB-4222-A449-DA9E2796B240}" destId="{8AA6997C-C5B4-49D8-9F3F-6B835078D675}" srcOrd="0" destOrd="0" presId="urn:microsoft.com/office/officeart/2005/8/layout/hierarchy1"/>
    <dgm:cxn modelId="{F312EE45-711F-4947-A147-86CCE6B66C5C}" srcId="{98BEE92E-C3DB-4222-A449-DA9E2796B240}" destId="{5FE7A370-E4C6-4761-9F46-F9A98C848E90}" srcOrd="0" destOrd="0" parTransId="{24AF00CA-BF52-46E0-8FF0-6D4A709C6873}" sibTransId="{D581615F-B69A-4E10-8750-B7B5B247F0D0}"/>
    <dgm:cxn modelId="{9F1FF576-31E9-4411-8A3B-878CF8324AC0}" srcId="{98BEE92E-C3DB-4222-A449-DA9E2796B240}" destId="{BDCEA60D-0156-4C66-95FC-84827CFC8F06}" srcOrd="1" destOrd="0" parTransId="{A3BE107E-6887-48D7-B081-499147E549CF}" sibTransId="{1BAF74CC-3805-4061-A17A-0B782A00CA84}"/>
    <dgm:cxn modelId="{5C6E1587-33EF-4663-89C3-B055CD4889C3}" type="presOf" srcId="{BDCEA60D-0156-4C66-95FC-84827CFC8F06}" destId="{963211EE-A645-416E-AFAF-86BFE9AA6319}" srcOrd="0" destOrd="0" presId="urn:microsoft.com/office/officeart/2005/8/layout/hierarchy1"/>
    <dgm:cxn modelId="{AA3E59B7-3802-4827-ADBF-1C71B0655C60}" type="presOf" srcId="{5FE7A370-E4C6-4761-9F46-F9A98C848E90}" destId="{CD0058E6-D7B2-4B49-B413-443E55B90E4D}" srcOrd="0" destOrd="0" presId="urn:microsoft.com/office/officeart/2005/8/layout/hierarchy1"/>
    <dgm:cxn modelId="{CE9B21C0-BB63-4E27-9F3B-A527E557C017}" type="presParOf" srcId="{8AA6997C-C5B4-49D8-9F3F-6B835078D675}" destId="{9C5B3469-AFD6-44D4-8ED1-3F3C7574CCC4}" srcOrd="0" destOrd="0" presId="urn:microsoft.com/office/officeart/2005/8/layout/hierarchy1"/>
    <dgm:cxn modelId="{F3AF8AEF-E304-434C-A343-455EDBF274DC}" type="presParOf" srcId="{9C5B3469-AFD6-44D4-8ED1-3F3C7574CCC4}" destId="{91C30EF7-3FF7-4BBC-92EB-247B693D321E}" srcOrd="0" destOrd="0" presId="urn:microsoft.com/office/officeart/2005/8/layout/hierarchy1"/>
    <dgm:cxn modelId="{333EBD96-28EB-4113-BF2C-32F795728124}" type="presParOf" srcId="{91C30EF7-3FF7-4BBC-92EB-247B693D321E}" destId="{8C6FDFD1-D6CA-47A1-97C4-53F5CD5862AD}" srcOrd="0" destOrd="0" presId="urn:microsoft.com/office/officeart/2005/8/layout/hierarchy1"/>
    <dgm:cxn modelId="{21D88B6B-9297-458F-A3F1-F7B74A765278}" type="presParOf" srcId="{91C30EF7-3FF7-4BBC-92EB-247B693D321E}" destId="{CD0058E6-D7B2-4B49-B413-443E55B90E4D}" srcOrd="1" destOrd="0" presId="urn:microsoft.com/office/officeart/2005/8/layout/hierarchy1"/>
    <dgm:cxn modelId="{B04D186B-9FAE-42E1-B8E9-A68C649C1340}" type="presParOf" srcId="{9C5B3469-AFD6-44D4-8ED1-3F3C7574CCC4}" destId="{FADD16E6-FE9E-4CB9-B1EF-7017DBCB93CB}" srcOrd="1" destOrd="0" presId="urn:microsoft.com/office/officeart/2005/8/layout/hierarchy1"/>
    <dgm:cxn modelId="{2E4DC7ED-DE1B-4DC1-B149-C41F3A1180E4}" type="presParOf" srcId="{8AA6997C-C5B4-49D8-9F3F-6B835078D675}" destId="{25706AD1-C8A8-4D0D-94BF-6C67400FDB7B}" srcOrd="1" destOrd="0" presId="urn:microsoft.com/office/officeart/2005/8/layout/hierarchy1"/>
    <dgm:cxn modelId="{BDB669ED-D237-4A6F-8574-F2DA1BB6A1B2}" type="presParOf" srcId="{25706AD1-C8A8-4D0D-94BF-6C67400FDB7B}" destId="{41833F64-4A0F-4299-AA8C-0CC2FCE72EBF}" srcOrd="0" destOrd="0" presId="urn:microsoft.com/office/officeart/2005/8/layout/hierarchy1"/>
    <dgm:cxn modelId="{BC410F2B-D031-4C8A-B5A5-07522FACDCCA}" type="presParOf" srcId="{41833F64-4A0F-4299-AA8C-0CC2FCE72EBF}" destId="{8853C103-B633-469D-92AE-280630E3AEDC}" srcOrd="0" destOrd="0" presId="urn:microsoft.com/office/officeart/2005/8/layout/hierarchy1"/>
    <dgm:cxn modelId="{28710339-2069-49CA-95AC-1DBFAEE577E7}" type="presParOf" srcId="{41833F64-4A0F-4299-AA8C-0CC2FCE72EBF}" destId="{963211EE-A645-416E-AFAF-86BFE9AA6319}" srcOrd="1" destOrd="0" presId="urn:microsoft.com/office/officeart/2005/8/layout/hierarchy1"/>
    <dgm:cxn modelId="{4EE5FFD5-ECB6-4489-AABD-A4C72580C679}" type="presParOf" srcId="{25706AD1-C8A8-4D0D-94BF-6C67400FDB7B}" destId="{2C540928-B629-4300-BF60-87E76F919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FD1-D6CA-47A1-97C4-53F5CD5862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58E6-D7B2-4B49-B413-443E55B90E4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Charlie Williams (2235685) – Network Administrator</a:t>
          </a:r>
          <a:endParaRPr lang="en-US" sz="4000" kern="1200"/>
        </a:p>
      </dsp:txBody>
      <dsp:txXfrm>
        <a:off x="696297" y="538547"/>
        <a:ext cx="4171627" cy="2590157"/>
      </dsp:txXfrm>
    </dsp:sp>
    <dsp:sp modelId="{8853C103-B633-469D-92AE-280630E3AE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1EE-A645-416E-AFAF-86BFE9AA631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Jonathan Morgan (2218940) – Network Administrator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95A-4AF2-A4F4-F433-2E7638FE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D53-3D15-13FD-68BA-C3E54EE6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B377-1FAA-866E-A463-59F7DBA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CD00-CB37-239B-F378-7F4556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CC1-978E-F520-7C9F-29BA09F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907-873F-8389-809F-701815A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DB42-ED15-30D5-11C9-77881DFF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5F22-481C-E2B6-2E42-6664EC5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0EB-3657-3F34-6787-94DE67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D12-FDC1-A7D2-C712-F46282A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AA0A7-2FFD-286A-AE66-83FEFA86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02D-DF06-E04D-44E4-2197154F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711C-F1B3-CE67-D8BF-DE672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9C6-E038-7E91-7EDD-F128174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D51C-3577-809B-6772-C4B4807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14A-6EFD-9F43-D72D-557E3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031-579C-7CB9-A9FA-1C48472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9DE-B05A-39FD-C455-1C5C63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C33-B30A-CEF9-CC20-3EC574B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A713-7F75-D222-8E17-8CBBF2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2DA-C126-E5C0-A683-0F121A9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38C-D86B-AFA8-ED8B-C1DD150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3AB-CBBB-B49C-E54B-059302E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7AB5-2148-C5C5-18DF-E0B0336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E3B7-A736-65E3-461D-F9772B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27E-6692-1DDE-A0AC-82121EE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24C-5F59-C746-CE27-229A966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A1B1-85F0-1AC5-65A1-E002585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0B6F-475B-D8D0-A718-09725FC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0AB8-CD66-3D71-2FCF-396BB33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7EB9-4D7D-69E8-8A1B-2D49AFB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B51-4B80-464F-4E48-2ED4A1B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D4A-8E00-30B6-96A9-8473504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F9C-10A1-D3DA-98FD-8624C17A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E3A3-4D98-C5C7-5FDD-A930FB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E37D-AC10-DBA2-D5D3-1F960A3D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7430-62A7-6ECD-1F7B-A69E438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C043-8C8A-D402-45BC-2655454B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F2A1-8A7D-53C7-5D3C-62F745A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6D0-D03A-BAF8-D97D-B4DEE9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7307-7674-A033-4062-06E3C90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42CC-4026-6AD5-AD0E-B6D5C08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2D81-21DE-5CB9-A8DA-08595F3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1FD8-2556-2CF7-CFAF-BFF02D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568D-F22C-F2EF-4624-3128DD2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0B5-AF24-7C58-0E31-84DE2BC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FF-4045-5F70-213B-5580368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B3C-86D5-925A-7BC1-1A7517E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3C3F-2141-1EAC-CE25-863043A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AD34-62E5-E7F0-195A-5198560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7E4-9813-CD5D-7641-164D56A5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BBC3-86DF-83A5-A553-37D3D29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D3F2-6E95-7774-7E0B-B1187A1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3A25-6D1F-55FD-C9DD-2F3342E8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F4C7-9270-EA67-12EC-49092D32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81F5-6D56-BDE3-F7BF-9661294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CCB9-8ECB-2591-5800-AC6D46F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E8EE-80F4-E99C-45AC-3646ADD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B31F-F06D-1BAE-7BE4-5E0AF08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579D-8D26-3187-15E7-A1679A0E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DD2-BED8-33B1-9586-5D7E4814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B28-6457-105D-A3CC-0D9BE715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8E3-D00E-293D-46F9-1A9A19F3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99C9-D699-81C2-D24B-0DA68F493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743F-625A-B2DD-4270-A29290D7D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 1 - Implementation as a Group and Demonstrate</a:t>
            </a:r>
          </a:p>
        </p:txBody>
      </p:sp>
    </p:spTree>
    <p:extLst>
      <p:ext uri="{BB962C8B-B14F-4D97-AF65-F5344CB8AC3E}">
        <p14:creationId xmlns:p14="http://schemas.microsoft.com/office/powerpoint/2010/main" val="38914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800-2D71-56B6-86A9-9F82443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Team Formation – Members and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22C90-DAA1-F422-B0C8-C3D31A45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395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65D6A-40FB-2704-182D-A3B49FF0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Communication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021F-77AC-0B7A-D727-724A636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37" y="699516"/>
            <a:ext cx="3300984" cy="3300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B8584-126F-B580-3BF5-9CA6A2A3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63" y1="31538" x2="42263" y2="31538"/>
                        <a14:backgroundMark x1="26674" y1="42462" x2="26674" y2="42462"/>
                        <a14:backgroundMark x1="27252" y1="47077" x2="27252" y2="47077"/>
                        <a14:backgroundMark x1="73326" y1="42923" x2="73326" y2="42923"/>
                        <a14:backgroundMark x1="73095" y1="46923" x2="73095" y2="4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181" y="1060704"/>
            <a:ext cx="3438144" cy="257860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BE44D-16E7-6EB8-311B-B30D365B7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3924" y="4215384"/>
            <a:ext cx="2691210" cy="201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54D5-5796-DCB2-414D-467B2350D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180" y="4254246"/>
            <a:ext cx="3438143" cy="19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7CC6-B5B7-B945-7E81-59AD98FB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4C9-4022-2492-F492-70F72DAB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 – Use tools to automate configuring network devices</a:t>
            </a:r>
          </a:p>
          <a:p>
            <a:r>
              <a:rPr lang="en-GB" dirty="0"/>
              <a:t>Reasons:</a:t>
            </a:r>
          </a:p>
          <a:p>
            <a:pPr lvl="1"/>
            <a:r>
              <a:rPr lang="en-GB" dirty="0"/>
              <a:t>We both preferred the idea of working with Cisco networking devices over writing a python </a:t>
            </a:r>
            <a:r>
              <a:rPr lang="en-GB"/>
              <a:t>app that used REST API’s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66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B78D-FE07-2ADB-8BB9-2FF328D9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t="15817" r="5164" b="25975"/>
          <a:stretch/>
        </p:blipFill>
        <p:spPr>
          <a:xfrm>
            <a:off x="770271" y="1426669"/>
            <a:ext cx="10240629" cy="137548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88A3-2493-04FD-540D-DA0F4C3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Topology</a:t>
            </a:r>
          </a:p>
        </p:txBody>
      </p:sp>
    </p:spTree>
    <p:extLst>
      <p:ext uri="{BB962C8B-B14F-4D97-AF65-F5344CB8AC3E}">
        <p14:creationId xmlns:p14="http://schemas.microsoft.com/office/powerpoint/2010/main" val="207521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2</vt:lpstr>
      <vt:lpstr>Team Formation – Members and Roles</vt:lpstr>
      <vt:lpstr>Communication Methods</vt:lpstr>
      <vt:lpstr>Planning</vt:lpstr>
      <vt:lpstr>Basic Topology</vt:lpstr>
    </vt:vector>
  </TitlesOfParts>
  <Company>University of Wales Trinity Saint David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Morgan (2218940)</dc:creator>
  <cp:lastModifiedBy>Jon Morgan (2218940)</cp:lastModifiedBy>
  <cp:revision>10</cp:revision>
  <dcterms:created xsi:type="dcterms:W3CDTF">2024-12-10T12:07:21Z</dcterms:created>
  <dcterms:modified xsi:type="dcterms:W3CDTF">2024-12-17T13:27:13Z</dcterms:modified>
</cp:coreProperties>
</file>