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56" r:id="rId7"/>
    <p:sldId id="257" r:id="rId8"/>
    <p:sldId id="259" r:id="rId9"/>
    <p:sldId id="261" r:id="rId10"/>
    <p:sldId id="258" r:id="rId11"/>
    <p:sldId id="260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06A3C-0E16-4D76-8667-6F418FD004E8}" v="21" dt="2025-01-06T18:01:30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90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83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3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6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60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59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91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40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3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599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67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988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466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1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920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3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173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5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88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4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3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4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rhanergun.net/introduction-to-ansible-for-network-automation" TargetMode="External"/><Relationship Id="rId2" Type="http://schemas.openxmlformats.org/officeDocument/2006/relationships/hyperlink" Target="https://ezeelive.com/ansible-advantages-disadvantages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antt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2wheelsdown/NPAssignment2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Task 1 - Implementation as a Group and Demonstrate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5D6A-40FB-2704-182D-A3B49FF0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75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Communication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021F-77AC-0B7A-D727-724A636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49" y="150628"/>
            <a:ext cx="2011681" cy="201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8584-126F-B580-3BF5-9CA6A2A3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63" y1="31538" x2="42263" y2="31538"/>
                        <a14:backgroundMark x1="26674" y1="42462" x2="26674" y2="42462"/>
                        <a14:backgroundMark x1="27252" y1="47077" x2="27252" y2="47077"/>
                        <a14:backgroundMark x1="73326" y1="42923" x2="73326" y2="42923"/>
                        <a14:backgroundMark x1="73095" y1="46923" x2="73095" y2="4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56445" y="150628"/>
            <a:ext cx="2932507" cy="2199380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BE44D-16E7-6EB8-311B-B30D365B7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0037" y="2350007"/>
            <a:ext cx="2391507" cy="1787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54D5-5796-DCB2-414D-467B2350D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839" y="2623560"/>
            <a:ext cx="2562534" cy="1441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5BA21C-11B7-620A-E94B-5D3C383C74CC}"/>
              </a:ext>
            </a:extLst>
          </p:cNvPr>
          <p:cNvSpPr txBox="1"/>
          <p:nvPr/>
        </p:nvSpPr>
        <p:spPr>
          <a:xfrm>
            <a:off x="6650037" y="4546363"/>
            <a:ext cx="5134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Face to face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1220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B15B-F6D1-AFFF-8AA9-EEAC6B6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Objectives</a:t>
            </a:r>
          </a:p>
        </p:txBody>
      </p:sp>
      <p:pic>
        <p:nvPicPr>
          <p:cNvPr id="43" name="Picture 4" descr="Blue blocks and networks technology background">
            <a:extLst>
              <a:ext uri="{FF2B5EF4-FFF2-40B4-BE49-F238E27FC236}">
                <a16:creationId xmlns:a16="http://schemas.microsoft.com/office/drawing/2014/main" id="{470F299C-2A89-8C5F-13DB-EC42D589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A832991-C966-B000-3E07-CFBD0D7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Build basic IP networking setup with 7 devices and routing</a:t>
            </a:r>
          </a:p>
          <a:p>
            <a:r>
              <a:rPr lang="en-GB" sz="2200" dirty="0"/>
              <a:t>Configure working SSH on Cisco devices</a:t>
            </a:r>
          </a:p>
          <a:p>
            <a:r>
              <a:rPr lang="en-GB" sz="2200" dirty="0"/>
              <a:t>Build Linux VM with working Ansible install</a:t>
            </a:r>
          </a:p>
          <a:p>
            <a:r>
              <a:rPr lang="en-GB" sz="2200" dirty="0"/>
              <a:t>Ansible working via SSH to the 4 Cisco networking devices</a:t>
            </a:r>
          </a:p>
          <a:p>
            <a:r>
              <a:rPr lang="en-GB" sz="2200" dirty="0"/>
              <a:t>Ansible runs ‘Playbooks’ to automate further configuration of the 4 Cisco networking devices</a:t>
            </a:r>
          </a:p>
          <a:p>
            <a:r>
              <a:rPr lang="en-GB" sz="2200" dirty="0"/>
              <a:t>Deliver demonstration – 7</a:t>
            </a:r>
            <a:r>
              <a:rPr lang="en-GB" sz="2200" baseline="30000" dirty="0"/>
              <a:t>th</a:t>
            </a:r>
            <a:r>
              <a:rPr lang="en-GB" sz="2200" dirty="0"/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6873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Planning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591345"/>
            <a:ext cx="8266921" cy="528694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Option 1 – Use tools to automate configuring network devices</a:t>
            </a:r>
          </a:p>
          <a:p>
            <a:r>
              <a:rPr lang="en-GB" sz="2000" dirty="0"/>
              <a:t>Reasons:</a:t>
            </a:r>
          </a:p>
          <a:p>
            <a:pPr lvl="1"/>
            <a:r>
              <a:rPr lang="en-GB" sz="2000" dirty="0"/>
              <a:t>We both preferred the idea of working with Cisco networking devices over writing a python app that used REST API’s. </a:t>
            </a:r>
          </a:p>
          <a:p>
            <a:pPr lvl="1"/>
            <a:r>
              <a:rPr lang="en-GB" sz="2000" dirty="0"/>
              <a:t>Using physical devices in the LAB – slightly trickier as can only work whilst ‘on-site’ but provides a more ‘realistic’ experience to learn from</a:t>
            </a:r>
          </a:p>
          <a:p>
            <a:pPr lvl="1"/>
            <a:r>
              <a:rPr lang="en-GB" sz="2000" dirty="0"/>
              <a:t>Using Ansible as the primary tool to enable automation – it was the tool taught during lectures, but also seeing widespread real-world usage</a:t>
            </a:r>
          </a:p>
          <a:p>
            <a:pPr lvl="1"/>
            <a:r>
              <a:rPr lang="en-GB" sz="2000" dirty="0"/>
              <a:t>Automations to achieve would ideally be information gathering, security stance setting and routing protocol configuration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B78D-FE07-2ADB-8BB9-2FF328D9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15817" r="5164" b="25975"/>
          <a:stretch/>
        </p:blipFill>
        <p:spPr>
          <a:xfrm>
            <a:off x="854161" y="2051728"/>
            <a:ext cx="10240629" cy="137548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88A3-2493-04FD-540D-DA0F4C3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2" y="5469621"/>
            <a:ext cx="6905656" cy="7072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Topology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576CB-5A68-5383-B072-5D791493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9145"/>
              </p:ext>
            </p:extLst>
          </p:nvPr>
        </p:nvGraphicFramePr>
        <p:xfrm>
          <a:off x="4296992" y="896688"/>
          <a:ext cx="3354966" cy="11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83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1677483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10.0.0.1/30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R2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10.0.0.2/30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F0A7-68E2-67B5-8020-0A88A41A3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3060"/>
              </p:ext>
            </p:extLst>
          </p:nvPr>
        </p:nvGraphicFramePr>
        <p:xfrm>
          <a:off x="964035" y="3427216"/>
          <a:ext cx="40441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97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022097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LAN1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SW1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 err="1"/>
                        <a:t>AnsibleVM</a:t>
                      </a:r>
                      <a:r>
                        <a:rPr lang="en-GB" dirty="0"/>
                        <a:t> on 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192.168.1.4/24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09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CCF40A-450D-79BF-2704-8097A9C4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7808"/>
              </p:ext>
            </p:extLst>
          </p:nvPr>
        </p:nvGraphicFramePr>
        <p:xfrm>
          <a:off x="6809880" y="3427216"/>
          <a:ext cx="4284910" cy="15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55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142455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R2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SW2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2019-CCAA-468A-D0A4-3D08058C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Ansible for network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928D-A9F7-FAD5-7007-00D9FC79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39" y="1825625"/>
            <a:ext cx="10515600" cy="3156573"/>
          </a:xfrm>
        </p:spPr>
        <p:txBody>
          <a:bodyPr/>
          <a:lstStyle/>
          <a:p>
            <a:r>
              <a:rPr lang="en-GB" dirty="0"/>
              <a:t>As previously mentioned, Ansible is what was taught during lectures.</a:t>
            </a:r>
          </a:p>
          <a:p>
            <a:r>
              <a:rPr lang="en-GB" dirty="0"/>
              <a:t>Ansible uses SSH to communicate with devices, so no need for an installed agent on recipient machines. Works well for this scenario [1]</a:t>
            </a:r>
          </a:p>
          <a:p>
            <a:r>
              <a:rPr lang="en-GB" dirty="0"/>
              <a:t>Ansible uses YAML, which is human readable. This means it would be easier for us to learn and understand.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61FF4-304E-A6C9-7BF0-0D2B77B9B720}"/>
              </a:ext>
            </a:extLst>
          </p:cNvPr>
          <p:cNvSpPr txBox="1"/>
          <p:nvPr/>
        </p:nvSpPr>
        <p:spPr>
          <a:xfrm>
            <a:off x="1102407" y="5264209"/>
            <a:ext cx="10066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[1]: </a:t>
            </a:r>
            <a:r>
              <a:rPr lang="en-GB" dirty="0">
                <a:hlinkClick r:id="rId2"/>
              </a:rPr>
              <a:t>https://ezeelive.com/ansible-advantages-disadvantages</a:t>
            </a:r>
            <a:endParaRPr lang="en-GB" dirty="0"/>
          </a:p>
          <a:p>
            <a:r>
              <a:rPr lang="en-GB" dirty="0"/>
              <a:t>[2]: </a:t>
            </a:r>
            <a:r>
              <a:rPr lang="en-GB" dirty="0">
                <a:hlinkClick r:id="rId3"/>
              </a:rPr>
              <a:t>https://orhanergun.net/introduction-to-ansible-for-network-automation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6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D55B7-C908-9D25-7C34-DE102688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Projected Timeline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D0A32-A345-4CC8-F827-B8EC209B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6C724F-C623-7261-134E-31060555E1C3}"/>
              </a:ext>
            </a:extLst>
          </p:cNvPr>
          <p:cNvSpPr txBox="1"/>
          <p:nvPr/>
        </p:nvSpPr>
        <p:spPr>
          <a:xfrm>
            <a:off x="957129" y="6214533"/>
            <a:ext cx="967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https://www.onlinegantt.com/</a:t>
            </a:r>
            <a:r>
              <a:rPr lang="en-GB" dirty="0"/>
              <a:t> used to generate our Gantt chart</a:t>
            </a:r>
          </a:p>
        </p:txBody>
      </p:sp>
    </p:spTree>
    <p:extLst>
      <p:ext uri="{BB962C8B-B14F-4D97-AF65-F5344CB8AC3E}">
        <p14:creationId xmlns:p14="http://schemas.microsoft.com/office/powerpoint/2010/main" val="42236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BFB9-877F-2674-9AE9-D1D788EC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5A53-7C34-51B5-90BB-B33B6AE6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819750" cy="3678303"/>
          </a:xfrm>
        </p:spPr>
        <p:txBody>
          <a:bodyPr/>
          <a:lstStyle/>
          <a:p>
            <a:r>
              <a:rPr lang="en-GB" dirty="0"/>
              <a:t>A ‘private’ repository exists at: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https://github.com/2wheelsdown/NPAssignment2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0A1AC-FB9D-106C-F608-5612261C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43" y="2026628"/>
            <a:ext cx="6483330" cy="45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1_Dividend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0804DBFC42F64693D899720BA9B0FE" ma:contentTypeVersion="14" ma:contentTypeDescription="Create a new document." ma:contentTypeScope="" ma:versionID="7122a3f78d90b075f1449479e6efa0e2">
  <xsd:schema xmlns:xsd="http://www.w3.org/2001/XMLSchema" xmlns:xs="http://www.w3.org/2001/XMLSchema" xmlns:p="http://schemas.microsoft.com/office/2006/metadata/properties" xmlns:ns3="d8e79d84-78fb-44a9-92e9-d04bdd8f0359" xmlns:ns4="04c7059f-bde8-4ce9-bb0f-e52888740953" targetNamespace="http://schemas.microsoft.com/office/2006/metadata/properties" ma:root="true" ma:fieldsID="c157b1eb35fcccc329a94bf3bbb3724d" ns3:_="" ns4:_="">
    <xsd:import namespace="d8e79d84-78fb-44a9-92e9-d04bdd8f0359"/>
    <xsd:import namespace="04c7059f-bde8-4ce9-bb0f-e528887409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79d84-78fb-44a9-92e9-d04bdd8f0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7059f-bde8-4ce9-bb0f-e5288874095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e79d84-78fb-44a9-92e9-d04bdd8f0359" xsi:nil="true"/>
  </documentManagement>
</p:properties>
</file>

<file path=customXml/itemProps1.xml><?xml version="1.0" encoding="utf-8"?>
<ds:datastoreItem xmlns:ds="http://schemas.openxmlformats.org/officeDocument/2006/customXml" ds:itemID="{830395E6-4F4A-432F-B4FD-2D5D838445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AFD415-9B44-4045-978D-23FEB3EE3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79d84-78fb-44a9-92e9-d04bdd8f0359"/>
    <ds:schemaRef ds:uri="04c7059f-bde8-4ce9-bb0f-e528887409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CCF229-86DD-4584-B803-1A91CD925DC7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d8e79d84-78fb-44a9-92e9-d04bdd8f0359"/>
    <ds:schemaRef ds:uri="http://www.w3.org/XML/1998/namespace"/>
    <ds:schemaRef ds:uri="http://purl.org/dc/elements/1.1/"/>
    <ds:schemaRef ds:uri="http://schemas.openxmlformats.org/package/2006/metadata/core-properties"/>
    <ds:schemaRef ds:uri="04c7059f-bde8-4ce9-bb0f-e528887409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190</TotalTime>
  <Words>359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Dividend</vt:lpstr>
      <vt:lpstr>1_Dividend</vt:lpstr>
      <vt:lpstr>Assignment 2</vt:lpstr>
      <vt:lpstr>Team Formation – Members and Roles</vt:lpstr>
      <vt:lpstr>Communication Methods</vt:lpstr>
      <vt:lpstr>Objectives</vt:lpstr>
      <vt:lpstr>Planning</vt:lpstr>
      <vt:lpstr>Basic Topology</vt:lpstr>
      <vt:lpstr>Why Ansible for network automation?</vt:lpstr>
      <vt:lpstr>Projected Timeline</vt:lpstr>
      <vt:lpstr>GitHub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Charlie Williams (2235685)</cp:lastModifiedBy>
  <cp:revision>12</cp:revision>
  <dcterms:created xsi:type="dcterms:W3CDTF">2024-12-10T12:07:21Z</dcterms:created>
  <dcterms:modified xsi:type="dcterms:W3CDTF">2025-01-06T18:04:53Z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0x010100A20804DBFC42F64693D899720BA9B0FE</vt:lpwstr>
  </property>
</Properties>
</file>