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sldIdLst>
    <p:sldId id="256" r:id="rId6"/>
    <p:sldId id="257" r:id="rId7"/>
    <p:sldId id="259" r:id="rId8"/>
    <p:sldId id="261" r:id="rId9"/>
    <p:sldId id="260" r:id="rId10"/>
    <p:sldId id="258" r:id="rId11"/>
    <p:sldId id="264" r:id="rId12"/>
    <p:sldId id="262" r:id="rId13"/>
    <p:sldId id="263" r:id="rId14"/>
    <p:sldId id="270" r:id="rId15"/>
    <p:sldId id="265" r:id="rId16"/>
    <p:sldId id="266" r:id="rId17"/>
    <p:sldId id="267" r:id="rId18"/>
    <p:sldId id="268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18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BEE92E-C3DB-4222-A449-DA9E2796B240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5FE7A370-E4C6-4761-9F46-F9A98C848E90}">
      <dgm:prSet/>
      <dgm:spPr/>
      <dgm:t>
        <a:bodyPr/>
        <a:lstStyle/>
        <a:p>
          <a:r>
            <a:rPr lang="en-GB"/>
            <a:t>Charlie Williams (2235685) – Network Administrator</a:t>
          </a:r>
          <a:endParaRPr lang="en-US"/>
        </a:p>
      </dgm:t>
    </dgm:pt>
    <dgm:pt modelId="{24AF00CA-BF52-46E0-8FF0-6D4A709C6873}" type="parTrans" cxnId="{F312EE45-711F-4947-A147-86CCE6B66C5C}">
      <dgm:prSet/>
      <dgm:spPr/>
      <dgm:t>
        <a:bodyPr/>
        <a:lstStyle/>
        <a:p>
          <a:endParaRPr lang="en-US"/>
        </a:p>
      </dgm:t>
    </dgm:pt>
    <dgm:pt modelId="{D581615F-B69A-4E10-8750-B7B5B247F0D0}" type="sibTrans" cxnId="{F312EE45-711F-4947-A147-86CCE6B66C5C}">
      <dgm:prSet/>
      <dgm:spPr/>
      <dgm:t>
        <a:bodyPr/>
        <a:lstStyle/>
        <a:p>
          <a:endParaRPr lang="en-US"/>
        </a:p>
      </dgm:t>
    </dgm:pt>
    <dgm:pt modelId="{BDCEA60D-0156-4C66-95FC-84827CFC8F06}">
      <dgm:prSet/>
      <dgm:spPr/>
      <dgm:t>
        <a:bodyPr/>
        <a:lstStyle/>
        <a:p>
          <a:r>
            <a:rPr lang="en-GB"/>
            <a:t>Jonathan Morgan (2218940) – Network Administrator</a:t>
          </a:r>
          <a:endParaRPr lang="en-US"/>
        </a:p>
      </dgm:t>
    </dgm:pt>
    <dgm:pt modelId="{A3BE107E-6887-48D7-B081-499147E549CF}" type="parTrans" cxnId="{9F1FF576-31E9-4411-8A3B-878CF8324AC0}">
      <dgm:prSet/>
      <dgm:spPr/>
      <dgm:t>
        <a:bodyPr/>
        <a:lstStyle/>
        <a:p>
          <a:endParaRPr lang="en-US"/>
        </a:p>
      </dgm:t>
    </dgm:pt>
    <dgm:pt modelId="{1BAF74CC-3805-4061-A17A-0B782A00CA84}" type="sibTrans" cxnId="{9F1FF576-31E9-4411-8A3B-878CF8324AC0}">
      <dgm:prSet/>
      <dgm:spPr/>
      <dgm:t>
        <a:bodyPr/>
        <a:lstStyle/>
        <a:p>
          <a:endParaRPr lang="en-US"/>
        </a:p>
      </dgm:t>
    </dgm:pt>
    <dgm:pt modelId="{8AA6997C-C5B4-49D8-9F3F-6B835078D675}" type="pres">
      <dgm:prSet presAssocID="{98BEE92E-C3DB-4222-A449-DA9E2796B24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C5B3469-AFD6-44D4-8ED1-3F3C7574CCC4}" type="pres">
      <dgm:prSet presAssocID="{5FE7A370-E4C6-4761-9F46-F9A98C848E90}" presName="hierRoot1" presStyleCnt="0"/>
      <dgm:spPr/>
    </dgm:pt>
    <dgm:pt modelId="{91C30EF7-3FF7-4BBC-92EB-247B693D321E}" type="pres">
      <dgm:prSet presAssocID="{5FE7A370-E4C6-4761-9F46-F9A98C848E90}" presName="composite" presStyleCnt="0"/>
      <dgm:spPr/>
    </dgm:pt>
    <dgm:pt modelId="{8C6FDFD1-D6CA-47A1-97C4-53F5CD5862AD}" type="pres">
      <dgm:prSet presAssocID="{5FE7A370-E4C6-4761-9F46-F9A98C848E90}" presName="background" presStyleLbl="node0" presStyleIdx="0" presStyleCnt="2"/>
      <dgm:spPr/>
    </dgm:pt>
    <dgm:pt modelId="{CD0058E6-D7B2-4B49-B413-443E55B90E4D}" type="pres">
      <dgm:prSet presAssocID="{5FE7A370-E4C6-4761-9F46-F9A98C848E90}" presName="text" presStyleLbl="fgAcc0" presStyleIdx="0" presStyleCnt="2">
        <dgm:presLayoutVars>
          <dgm:chPref val="3"/>
        </dgm:presLayoutVars>
      </dgm:prSet>
      <dgm:spPr/>
    </dgm:pt>
    <dgm:pt modelId="{FADD16E6-FE9E-4CB9-B1EF-7017DBCB93CB}" type="pres">
      <dgm:prSet presAssocID="{5FE7A370-E4C6-4761-9F46-F9A98C848E90}" presName="hierChild2" presStyleCnt="0"/>
      <dgm:spPr/>
    </dgm:pt>
    <dgm:pt modelId="{25706AD1-C8A8-4D0D-94BF-6C67400FDB7B}" type="pres">
      <dgm:prSet presAssocID="{BDCEA60D-0156-4C66-95FC-84827CFC8F06}" presName="hierRoot1" presStyleCnt="0"/>
      <dgm:spPr/>
    </dgm:pt>
    <dgm:pt modelId="{41833F64-4A0F-4299-AA8C-0CC2FCE72EBF}" type="pres">
      <dgm:prSet presAssocID="{BDCEA60D-0156-4C66-95FC-84827CFC8F06}" presName="composite" presStyleCnt="0"/>
      <dgm:spPr/>
    </dgm:pt>
    <dgm:pt modelId="{8853C103-B633-469D-92AE-280630E3AEDC}" type="pres">
      <dgm:prSet presAssocID="{BDCEA60D-0156-4C66-95FC-84827CFC8F06}" presName="background" presStyleLbl="node0" presStyleIdx="1" presStyleCnt="2"/>
      <dgm:spPr/>
    </dgm:pt>
    <dgm:pt modelId="{963211EE-A645-416E-AFAF-86BFE9AA6319}" type="pres">
      <dgm:prSet presAssocID="{BDCEA60D-0156-4C66-95FC-84827CFC8F06}" presName="text" presStyleLbl="fgAcc0" presStyleIdx="1" presStyleCnt="2">
        <dgm:presLayoutVars>
          <dgm:chPref val="3"/>
        </dgm:presLayoutVars>
      </dgm:prSet>
      <dgm:spPr/>
    </dgm:pt>
    <dgm:pt modelId="{2C540928-B629-4300-BF60-87E76F9191EE}" type="pres">
      <dgm:prSet presAssocID="{BDCEA60D-0156-4C66-95FC-84827CFC8F06}" presName="hierChild2" presStyleCnt="0"/>
      <dgm:spPr/>
    </dgm:pt>
  </dgm:ptLst>
  <dgm:cxnLst>
    <dgm:cxn modelId="{3AD63F1C-F1D2-490A-A741-92586E674382}" type="presOf" srcId="{98BEE92E-C3DB-4222-A449-DA9E2796B240}" destId="{8AA6997C-C5B4-49D8-9F3F-6B835078D675}" srcOrd="0" destOrd="0" presId="urn:microsoft.com/office/officeart/2005/8/layout/hierarchy1"/>
    <dgm:cxn modelId="{F312EE45-711F-4947-A147-86CCE6B66C5C}" srcId="{98BEE92E-C3DB-4222-A449-DA9E2796B240}" destId="{5FE7A370-E4C6-4761-9F46-F9A98C848E90}" srcOrd="0" destOrd="0" parTransId="{24AF00CA-BF52-46E0-8FF0-6D4A709C6873}" sibTransId="{D581615F-B69A-4E10-8750-B7B5B247F0D0}"/>
    <dgm:cxn modelId="{9F1FF576-31E9-4411-8A3B-878CF8324AC0}" srcId="{98BEE92E-C3DB-4222-A449-DA9E2796B240}" destId="{BDCEA60D-0156-4C66-95FC-84827CFC8F06}" srcOrd="1" destOrd="0" parTransId="{A3BE107E-6887-48D7-B081-499147E549CF}" sibTransId="{1BAF74CC-3805-4061-A17A-0B782A00CA84}"/>
    <dgm:cxn modelId="{5C6E1587-33EF-4663-89C3-B055CD4889C3}" type="presOf" srcId="{BDCEA60D-0156-4C66-95FC-84827CFC8F06}" destId="{963211EE-A645-416E-AFAF-86BFE9AA6319}" srcOrd="0" destOrd="0" presId="urn:microsoft.com/office/officeart/2005/8/layout/hierarchy1"/>
    <dgm:cxn modelId="{AA3E59B7-3802-4827-ADBF-1C71B0655C60}" type="presOf" srcId="{5FE7A370-E4C6-4761-9F46-F9A98C848E90}" destId="{CD0058E6-D7B2-4B49-B413-443E55B90E4D}" srcOrd="0" destOrd="0" presId="urn:microsoft.com/office/officeart/2005/8/layout/hierarchy1"/>
    <dgm:cxn modelId="{CE9B21C0-BB63-4E27-9F3B-A527E557C017}" type="presParOf" srcId="{8AA6997C-C5B4-49D8-9F3F-6B835078D675}" destId="{9C5B3469-AFD6-44D4-8ED1-3F3C7574CCC4}" srcOrd="0" destOrd="0" presId="urn:microsoft.com/office/officeart/2005/8/layout/hierarchy1"/>
    <dgm:cxn modelId="{F3AF8AEF-E304-434C-A343-455EDBF274DC}" type="presParOf" srcId="{9C5B3469-AFD6-44D4-8ED1-3F3C7574CCC4}" destId="{91C30EF7-3FF7-4BBC-92EB-247B693D321E}" srcOrd="0" destOrd="0" presId="urn:microsoft.com/office/officeart/2005/8/layout/hierarchy1"/>
    <dgm:cxn modelId="{333EBD96-28EB-4113-BF2C-32F795728124}" type="presParOf" srcId="{91C30EF7-3FF7-4BBC-92EB-247B693D321E}" destId="{8C6FDFD1-D6CA-47A1-97C4-53F5CD5862AD}" srcOrd="0" destOrd="0" presId="urn:microsoft.com/office/officeart/2005/8/layout/hierarchy1"/>
    <dgm:cxn modelId="{21D88B6B-9297-458F-A3F1-F7B74A765278}" type="presParOf" srcId="{91C30EF7-3FF7-4BBC-92EB-247B693D321E}" destId="{CD0058E6-D7B2-4B49-B413-443E55B90E4D}" srcOrd="1" destOrd="0" presId="urn:microsoft.com/office/officeart/2005/8/layout/hierarchy1"/>
    <dgm:cxn modelId="{B04D186B-9FAE-42E1-B8E9-A68C649C1340}" type="presParOf" srcId="{9C5B3469-AFD6-44D4-8ED1-3F3C7574CCC4}" destId="{FADD16E6-FE9E-4CB9-B1EF-7017DBCB93CB}" srcOrd="1" destOrd="0" presId="urn:microsoft.com/office/officeart/2005/8/layout/hierarchy1"/>
    <dgm:cxn modelId="{2E4DC7ED-DE1B-4DC1-B149-C41F3A1180E4}" type="presParOf" srcId="{8AA6997C-C5B4-49D8-9F3F-6B835078D675}" destId="{25706AD1-C8A8-4D0D-94BF-6C67400FDB7B}" srcOrd="1" destOrd="0" presId="urn:microsoft.com/office/officeart/2005/8/layout/hierarchy1"/>
    <dgm:cxn modelId="{BDB669ED-D237-4A6F-8574-F2DA1BB6A1B2}" type="presParOf" srcId="{25706AD1-C8A8-4D0D-94BF-6C67400FDB7B}" destId="{41833F64-4A0F-4299-AA8C-0CC2FCE72EBF}" srcOrd="0" destOrd="0" presId="urn:microsoft.com/office/officeart/2005/8/layout/hierarchy1"/>
    <dgm:cxn modelId="{BC410F2B-D031-4C8A-B5A5-07522FACDCCA}" type="presParOf" srcId="{41833F64-4A0F-4299-AA8C-0CC2FCE72EBF}" destId="{8853C103-B633-469D-92AE-280630E3AEDC}" srcOrd="0" destOrd="0" presId="urn:microsoft.com/office/officeart/2005/8/layout/hierarchy1"/>
    <dgm:cxn modelId="{28710339-2069-49CA-95AC-1DBFAEE577E7}" type="presParOf" srcId="{41833F64-4A0F-4299-AA8C-0CC2FCE72EBF}" destId="{963211EE-A645-416E-AFAF-86BFE9AA6319}" srcOrd="1" destOrd="0" presId="urn:microsoft.com/office/officeart/2005/8/layout/hierarchy1"/>
    <dgm:cxn modelId="{4EE5FFD5-ECB6-4489-AABD-A4C72580C679}" type="presParOf" srcId="{25706AD1-C8A8-4D0D-94BF-6C67400FDB7B}" destId="{2C540928-B629-4300-BF60-87E76F9191E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82F027-2304-42BF-B05F-B23AE095788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456893AA-9603-4AAF-890C-26932AE3844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600" dirty="0"/>
            <a:t>We installed the Git package on our </a:t>
          </a:r>
          <a:r>
            <a:rPr lang="en-GB" sz="1600" dirty="0" err="1"/>
            <a:t>AnsibleVM</a:t>
          </a:r>
          <a:r>
            <a:rPr lang="en-GB" sz="1600" dirty="0"/>
            <a:t> - allows push and pull changes to/from GitHub repo. This was done using a personal access token. </a:t>
          </a:r>
          <a:endParaRPr lang="en-US" sz="1600" dirty="0"/>
        </a:p>
      </dgm:t>
    </dgm:pt>
    <dgm:pt modelId="{4AAA15B0-A4EE-4301-AEAA-7EC51A0FFC95}" type="parTrans" cxnId="{7C93BCE5-0C31-428A-816B-2B60AC2A6E6A}">
      <dgm:prSet/>
      <dgm:spPr/>
      <dgm:t>
        <a:bodyPr/>
        <a:lstStyle/>
        <a:p>
          <a:endParaRPr lang="en-US"/>
        </a:p>
      </dgm:t>
    </dgm:pt>
    <dgm:pt modelId="{AB1D9DF4-EF35-49C9-B84F-107CB918D3CC}" type="sibTrans" cxnId="{7C93BCE5-0C31-428A-816B-2B60AC2A6E6A}">
      <dgm:prSet/>
      <dgm:spPr/>
      <dgm:t>
        <a:bodyPr/>
        <a:lstStyle/>
        <a:p>
          <a:endParaRPr lang="en-US"/>
        </a:p>
      </dgm:t>
    </dgm:pt>
    <dgm:pt modelId="{19152006-D2B1-49AD-8A05-35180934D97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600"/>
            <a:t>Enabled us to keep track of changes being made to individual files and utilise version control.</a:t>
          </a:r>
          <a:endParaRPr lang="en-US" sz="1600"/>
        </a:p>
      </dgm:t>
    </dgm:pt>
    <dgm:pt modelId="{D5CE6C89-DD49-4E75-A2FC-662127D677DE}" type="parTrans" cxnId="{3CDA8818-62E3-4A9D-A137-A5A5E8CD8900}">
      <dgm:prSet/>
      <dgm:spPr/>
      <dgm:t>
        <a:bodyPr/>
        <a:lstStyle/>
        <a:p>
          <a:endParaRPr lang="en-US"/>
        </a:p>
      </dgm:t>
    </dgm:pt>
    <dgm:pt modelId="{78257250-2F4F-41AB-B335-A301D2E1F59A}" type="sibTrans" cxnId="{3CDA8818-62E3-4A9D-A137-A5A5E8CD8900}">
      <dgm:prSet/>
      <dgm:spPr/>
      <dgm:t>
        <a:bodyPr/>
        <a:lstStyle/>
        <a:p>
          <a:endParaRPr lang="en-US"/>
        </a:p>
      </dgm:t>
    </dgm:pt>
    <dgm:pt modelId="{F0CB5BD2-C38B-4617-8D61-C60DA789B40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600"/>
            <a:t>Gave us a centralised storage space for all our config and playbook files.</a:t>
          </a:r>
          <a:endParaRPr lang="en-US" sz="1600"/>
        </a:p>
      </dgm:t>
    </dgm:pt>
    <dgm:pt modelId="{E0724679-50DF-4701-B71B-6E7ECD337077}" type="parTrans" cxnId="{BC92F085-73B9-4304-8FBC-1214264A4815}">
      <dgm:prSet/>
      <dgm:spPr/>
      <dgm:t>
        <a:bodyPr/>
        <a:lstStyle/>
        <a:p>
          <a:endParaRPr lang="en-US"/>
        </a:p>
      </dgm:t>
    </dgm:pt>
    <dgm:pt modelId="{6F9E46C4-2B8C-421D-A35F-37C2205F5003}" type="sibTrans" cxnId="{BC92F085-73B9-4304-8FBC-1214264A4815}">
      <dgm:prSet/>
      <dgm:spPr/>
      <dgm:t>
        <a:bodyPr/>
        <a:lstStyle/>
        <a:p>
          <a:endParaRPr lang="en-US"/>
        </a:p>
      </dgm:t>
    </dgm:pt>
    <dgm:pt modelId="{3FBF1B78-05D9-4386-A1E5-D5F56DCC798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600" dirty="0"/>
            <a:t>Backup of files in case the VM (or progress made on another devices) was lost.</a:t>
          </a:r>
          <a:endParaRPr lang="en-US" sz="1600" dirty="0"/>
        </a:p>
      </dgm:t>
    </dgm:pt>
    <dgm:pt modelId="{9067B072-AA93-4F63-A181-7F7712629A3B}" type="parTrans" cxnId="{DDF16829-6ADE-4F74-835D-F3755CDD5CA2}">
      <dgm:prSet/>
      <dgm:spPr/>
      <dgm:t>
        <a:bodyPr/>
        <a:lstStyle/>
        <a:p>
          <a:endParaRPr lang="en-US"/>
        </a:p>
      </dgm:t>
    </dgm:pt>
    <dgm:pt modelId="{AFDA2BD9-2ED4-46DB-B249-60133A3A4B2F}" type="sibTrans" cxnId="{DDF16829-6ADE-4F74-835D-F3755CDD5CA2}">
      <dgm:prSet/>
      <dgm:spPr/>
      <dgm:t>
        <a:bodyPr/>
        <a:lstStyle/>
        <a:p>
          <a:endParaRPr lang="en-US"/>
        </a:p>
      </dgm:t>
    </dgm:pt>
    <dgm:pt modelId="{CF8C99C3-36B1-425C-BB8D-7F16D16A0CAE}" type="pres">
      <dgm:prSet presAssocID="{3982F027-2304-42BF-B05F-B23AE095788C}" presName="root" presStyleCnt="0">
        <dgm:presLayoutVars>
          <dgm:dir/>
          <dgm:resizeHandles val="exact"/>
        </dgm:presLayoutVars>
      </dgm:prSet>
      <dgm:spPr/>
    </dgm:pt>
    <dgm:pt modelId="{9B239B9C-A4AD-43E5-8004-CC3009731A86}" type="pres">
      <dgm:prSet presAssocID="{456893AA-9603-4AAF-890C-26932AE38449}" presName="compNode" presStyleCnt="0"/>
      <dgm:spPr/>
    </dgm:pt>
    <dgm:pt modelId="{AEB7C987-B9E7-4F25-8875-EF2259C29768}" type="pres">
      <dgm:prSet presAssocID="{456893AA-9603-4AAF-890C-26932AE3844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56554AF3-F570-4DD1-91DD-49B1D7D2B009}" type="pres">
      <dgm:prSet presAssocID="{456893AA-9603-4AAF-890C-26932AE38449}" presName="spaceRect" presStyleCnt="0"/>
      <dgm:spPr/>
    </dgm:pt>
    <dgm:pt modelId="{FE65824E-D1FA-4C89-812A-15FF1F7DD27B}" type="pres">
      <dgm:prSet presAssocID="{456893AA-9603-4AAF-890C-26932AE38449}" presName="textRect" presStyleLbl="revTx" presStyleIdx="0" presStyleCnt="4">
        <dgm:presLayoutVars>
          <dgm:chMax val="1"/>
          <dgm:chPref val="1"/>
        </dgm:presLayoutVars>
      </dgm:prSet>
      <dgm:spPr/>
    </dgm:pt>
    <dgm:pt modelId="{DE40FDB7-2FD5-4003-B234-6FA09A754307}" type="pres">
      <dgm:prSet presAssocID="{AB1D9DF4-EF35-49C9-B84F-107CB918D3CC}" presName="sibTrans" presStyleCnt="0"/>
      <dgm:spPr/>
    </dgm:pt>
    <dgm:pt modelId="{FFE49631-89D4-436C-8274-3CC9C5BEACDC}" type="pres">
      <dgm:prSet presAssocID="{19152006-D2B1-49AD-8A05-35180934D973}" presName="compNode" presStyleCnt="0"/>
      <dgm:spPr/>
    </dgm:pt>
    <dgm:pt modelId="{3AD59CF3-7D34-4AA7-8E7D-180ABDC398BE}" type="pres">
      <dgm:prSet presAssocID="{19152006-D2B1-49AD-8A05-35180934D97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3003807E-1F49-4DFF-AB1B-AA6B60DF0A96}" type="pres">
      <dgm:prSet presAssocID="{19152006-D2B1-49AD-8A05-35180934D973}" presName="spaceRect" presStyleCnt="0"/>
      <dgm:spPr/>
    </dgm:pt>
    <dgm:pt modelId="{C5546A52-6F18-4D36-9166-C5D8E6D0BB9E}" type="pres">
      <dgm:prSet presAssocID="{19152006-D2B1-49AD-8A05-35180934D973}" presName="textRect" presStyleLbl="revTx" presStyleIdx="1" presStyleCnt="4">
        <dgm:presLayoutVars>
          <dgm:chMax val="1"/>
          <dgm:chPref val="1"/>
        </dgm:presLayoutVars>
      </dgm:prSet>
      <dgm:spPr/>
    </dgm:pt>
    <dgm:pt modelId="{C97B5C7B-AA6A-40F6-A146-BCE87B0FCA7D}" type="pres">
      <dgm:prSet presAssocID="{78257250-2F4F-41AB-B335-A301D2E1F59A}" presName="sibTrans" presStyleCnt="0"/>
      <dgm:spPr/>
    </dgm:pt>
    <dgm:pt modelId="{620391F4-45A9-49F8-BF6A-54745578AD3A}" type="pres">
      <dgm:prSet presAssocID="{F0CB5BD2-C38B-4617-8D61-C60DA789B40E}" presName="compNode" presStyleCnt="0"/>
      <dgm:spPr/>
    </dgm:pt>
    <dgm:pt modelId="{DB681670-3369-4D1E-B441-E8E137950C11}" type="pres">
      <dgm:prSet presAssocID="{F0CB5BD2-C38B-4617-8D61-C60DA789B40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DC0C5D8-8AFF-4F83-9A23-73B061F43596}" type="pres">
      <dgm:prSet presAssocID="{F0CB5BD2-C38B-4617-8D61-C60DA789B40E}" presName="spaceRect" presStyleCnt="0"/>
      <dgm:spPr/>
    </dgm:pt>
    <dgm:pt modelId="{11856194-DFC1-4E6B-93AC-ABC273CE8926}" type="pres">
      <dgm:prSet presAssocID="{F0CB5BD2-C38B-4617-8D61-C60DA789B40E}" presName="textRect" presStyleLbl="revTx" presStyleIdx="2" presStyleCnt="4">
        <dgm:presLayoutVars>
          <dgm:chMax val="1"/>
          <dgm:chPref val="1"/>
        </dgm:presLayoutVars>
      </dgm:prSet>
      <dgm:spPr/>
    </dgm:pt>
    <dgm:pt modelId="{C558EB02-50AC-4653-9E92-551E79DA2A16}" type="pres">
      <dgm:prSet presAssocID="{6F9E46C4-2B8C-421D-A35F-37C2205F5003}" presName="sibTrans" presStyleCnt="0"/>
      <dgm:spPr/>
    </dgm:pt>
    <dgm:pt modelId="{BF8F48E5-01EA-4804-8149-C44D02888443}" type="pres">
      <dgm:prSet presAssocID="{3FBF1B78-05D9-4386-A1E5-D5F56DCC7988}" presName="compNode" presStyleCnt="0"/>
      <dgm:spPr/>
    </dgm:pt>
    <dgm:pt modelId="{594B10C6-38DE-4A86-AA01-EC3C3DAFDF18}" type="pres">
      <dgm:prSet presAssocID="{3FBF1B78-05D9-4386-A1E5-D5F56DCC798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B51A5E5B-4BE7-408F-BE67-2CB139D6ED74}" type="pres">
      <dgm:prSet presAssocID="{3FBF1B78-05D9-4386-A1E5-D5F56DCC7988}" presName="spaceRect" presStyleCnt="0"/>
      <dgm:spPr/>
    </dgm:pt>
    <dgm:pt modelId="{5B0C03FB-21B4-487E-866C-92F33FD51D94}" type="pres">
      <dgm:prSet presAssocID="{3FBF1B78-05D9-4386-A1E5-D5F56DCC798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E42B001-EF56-413A-9B0B-35FDCDD94451}" type="presOf" srcId="{3FBF1B78-05D9-4386-A1E5-D5F56DCC7988}" destId="{5B0C03FB-21B4-487E-866C-92F33FD51D94}" srcOrd="0" destOrd="0" presId="urn:microsoft.com/office/officeart/2018/2/layout/IconLabelList"/>
    <dgm:cxn modelId="{A9155111-F6E5-49F8-BA7F-74363C807033}" type="presOf" srcId="{F0CB5BD2-C38B-4617-8D61-C60DA789B40E}" destId="{11856194-DFC1-4E6B-93AC-ABC273CE8926}" srcOrd="0" destOrd="0" presId="urn:microsoft.com/office/officeart/2018/2/layout/IconLabelList"/>
    <dgm:cxn modelId="{3CDA8818-62E3-4A9D-A137-A5A5E8CD8900}" srcId="{3982F027-2304-42BF-B05F-B23AE095788C}" destId="{19152006-D2B1-49AD-8A05-35180934D973}" srcOrd="1" destOrd="0" parTransId="{D5CE6C89-DD49-4E75-A2FC-662127D677DE}" sibTransId="{78257250-2F4F-41AB-B335-A301D2E1F59A}"/>
    <dgm:cxn modelId="{DDF16829-6ADE-4F74-835D-F3755CDD5CA2}" srcId="{3982F027-2304-42BF-B05F-B23AE095788C}" destId="{3FBF1B78-05D9-4386-A1E5-D5F56DCC7988}" srcOrd="3" destOrd="0" parTransId="{9067B072-AA93-4F63-A181-7F7712629A3B}" sibTransId="{AFDA2BD9-2ED4-46DB-B249-60133A3A4B2F}"/>
    <dgm:cxn modelId="{21A36B69-954D-4996-928E-F6EA244C4BCA}" type="presOf" srcId="{19152006-D2B1-49AD-8A05-35180934D973}" destId="{C5546A52-6F18-4D36-9166-C5D8E6D0BB9E}" srcOrd="0" destOrd="0" presId="urn:microsoft.com/office/officeart/2018/2/layout/IconLabelList"/>
    <dgm:cxn modelId="{454F4E6E-161F-4D4C-84D3-D13C6A6AEF37}" type="presOf" srcId="{456893AA-9603-4AAF-890C-26932AE38449}" destId="{FE65824E-D1FA-4C89-812A-15FF1F7DD27B}" srcOrd="0" destOrd="0" presId="urn:microsoft.com/office/officeart/2018/2/layout/IconLabelList"/>
    <dgm:cxn modelId="{BC92F085-73B9-4304-8FBC-1214264A4815}" srcId="{3982F027-2304-42BF-B05F-B23AE095788C}" destId="{F0CB5BD2-C38B-4617-8D61-C60DA789B40E}" srcOrd="2" destOrd="0" parTransId="{E0724679-50DF-4701-B71B-6E7ECD337077}" sibTransId="{6F9E46C4-2B8C-421D-A35F-37C2205F5003}"/>
    <dgm:cxn modelId="{2CC03EB9-4DD5-4AED-BE85-D1C53DB41462}" type="presOf" srcId="{3982F027-2304-42BF-B05F-B23AE095788C}" destId="{CF8C99C3-36B1-425C-BB8D-7F16D16A0CAE}" srcOrd="0" destOrd="0" presId="urn:microsoft.com/office/officeart/2018/2/layout/IconLabelList"/>
    <dgm:cxn modelId="{7C93BCE5-0C31-428A-816B-2B60AC2A6E6A}" srcId="{3982F027-2304-42BF-B05F-B23AE095788C}" destId="{456893AA-9603-4AAF-890C-26932AE38449}" srcOrd="0" destOrd="0" parTransId="{4AAA15B0-A4EE-4301-AEAA-7EC51A0FFC95}" sibTransId="{AB1D9DF4-EF35-49C9-B84F-107CB918D3CC}"/>
    <dgm:cxn modelId="{9DC69848-563A-4F3D-9E77-9573B73F7CDD}" type="presParOf" srcId="{CF8C99C3-36B1-425C-BB8D-7F16D16A0CAE}" destId="{9B239B9C-A4AD-43E5-8004-CC3009731A86}" srcOrd="0" destOrd="0" presId="urn:microsoft.com/office/officeart/2018/2/layout/IconLabelList"/>
    <dgm:cxn modelId="{F678B12C-31C4-4EAA-9249-7BEACFEA8618}" type="presParOf" srcId="{9B239B9C-A4AD-43E5-8004-CC3009731A86}" destId="{AEB7C987-B9E7-4F25-8875-EF2259C29768}" srcOrd="0" destOrd="0" presId="urn:microsoft.com/office/officeart/2018/2/layout/IconLabelList"/>
    <dgm:cxn modelId="{2D0DDE8B-F71B-4286-9210-E5DCA8D8076D}" type="presParOf" srcId="{9B239B9C-A4AD-43E5-8004-CC3009731A86}" destId="{56554AF3-F570-4DD1-91DD-49B1D7D2B009}" srcOrd="1" destOrd="0" presId="urn:microsoft.com/office/officeart/2018/2/layout/IconLabelList"/>
    <dgm:cxn modelId="{BEFDA943-9E8E-4C13-B08C-7849F2261A1D}" type="presParOf" srcId="{9B239B9C-A4AD-43E5-8004-CC3009731A86}" destId="{FE65824E-D1FA-4C89-812A-15FF1F7DD27B}" srcOrd="2" destOrd="0" presId="urn:microsoft.com/office/officeart/2018/2/layout/IconLabelList"/>
    <dgm:cxn modelId="{C6220D82-D1D5-4E42-8A78-1C8696095706}" type="presParOf" srcId="{CF8C99C3-36B1-425C-BB8D-7F16D16A0CAE}" destId="{DE40FDB7-2FD5-4003-B234-6FA09A754307}" srcOrd="1" destOrd="0" presId="urn:microsoft.com/office/officeart/2018/2/layout/IconLabelList"/>
    <dgm:cxn modelId="{FFDE7CE8-6A93-42FF-8804-5B859D870BA8}" type="presParOf" srcId="{CF8C99C3-36B1-425C-BB8D-7F16D16A0CAE}" destId="{FFE49631-89D4-436C-8274-3CC9C5BEACDC}" srcOrd="2" destOrd="0" presId="urn:microsoft.com/office/officeart/2018/2/layout/IconLabelList"/>
    <dgm:cxn modelId="{C806F48C-9843-422C-AF73-8B2C53515429}" type="presParOf" srcId="{FFE49631-89D4-436C-8274-3CC9C5BEACDC}" destId="{3AD59CF3-7D34-4AA7-8E7D-180ABDC398BE}" srcOrd="0" destOrd="0" presId="urn:microsoft.com/office/officeart/2018/2/layout/IconLabelList"/>
    <dgm:cxn modelId="{540F44ED-77F2-4B50-89ED-30B010E46BD3}" type="presParOf" srcId="{FFE49631-89D4-436C-8274-3CC9C5BEACDC}" destId="{3003807E-1F49-4DFF-AB1B-AA6B60DF0A96}" srcOrd="1" destOrd="0" presId="urn:microsoft.com/office/officeart/2018/2/layout/IconLabelList"/>
    <dgm:cxn modelId="{E2C95775-B811-463F-9AC7-912F0542612A}" type="presParOf" srcId="{FFE49631-89D4-436C-8274-3CC9C5BEACDC}" destId="{C5546A52-6F18-4D36-9166-C5D8E6D0BB9E}" srcOrd="2" destOrd="0" presId="urn:microsoft.com/office/officeart/2018/2/layout/IconLabelList"/>
    <dgm:cxn modelId="{8934960E-4E7B-4B2A-9540-8ABD1213BA63}" type="presParOf" srcId="{CF8C99C3-36B1-425C-BB8D-7F16D16A0CAE}" destId="{C97B5C7B-AA6A-40F6-A146-BCE87B0FCA7D}" srcOrd="3" destOrd="0" presId="urn:microsoft.com/office/officeart/2018/2/layout/IconLabelList"/>
    <dgm:cxn modelId="{61FA2070-5203-4F69-B524-DB22099004D8}" type="presParOf" srcId="{CF8C99C3-36B1-425C-BB8D-7F16D16A0CAE}" destId="{620391F4-45A9-49F8-BF6A-54745578AD3A}" srcOrd="4" destOrd="0" presId="urn:microsoft.com/office/officeart/2018/2/layout/IconLabelList"/>
    <dgm:cxn modelId="{AB85F1C8-1352-4F62-A8A9-5A5DECABD6B6}" type="presParOf" srcId="{620391F4-45A9-49F8-BF6A-54745578AD3A}" destId="{DB681670-3369-4D1E-B441-E8E137950C11}" srcOrd="0" destOrd="0" presId="urn:microsoft.com/office/officeart/2018/2/layout/IconLabelList"/>
    <dgm:cxn modelId="{196E475D-8F29-4607-899A-CC2A2A11C4D3}" type="presParOf" srcId="{620391F4-45A9-49F8-BF6A-54745578AD3A}" destId="{0DC0C5D8-8AFF-4F83-9A23-73B061F43596}" srcOrd="1" destOrd="0" presId="urn:microsoft.com/office/officeart/2018/2/layout/IconLabelList"/>
    <dgm:cxn modelId="{EA1B6EB2-D0DD-419A-82FE-E3B60C3D4150}" type="presParOf" srcId="{620391F4-45A9-49F8-BF6A-54745578AD3A}" destId="{11856194-DFC1-4E6B-93AC-ABC273CE8926}" srcOrd="2" destOrd="0" presId="urn:microsoft.com/office/officeart/2018/2/layout/IconLabelList"/>
    <dgm:cxn modelId="{D269D381-B1DD-49CE-B863-B5D6FD949D31}" type="presParOf" srcId="{CF8C99C3-36B1-425C-BB8D-7F16D16A0CAE}" destId="{C558EB02-50AC-4653-9E92-551E79DA2A16}" srcOrd="5" destOrd="0" presId="urn:microsoft.com/office/officeart/2018/2/layout/IconLabelList"/>
    <dgm:cxn modelId="{E9D814CE-C4E5-4039-A8C7-757607190358}" type="presParOf" srcId="{CF8C99C3-36B1-425C-BB8D-7F16D16A0CAE}" destId="{BF8F48E5-01EA-4804-8149-C44D02888443}" srcOrd="6" destOrd="0" presId="urn:microsoft.com/office/officeart/2018/2/layout/IconLabelList"/>
    <dgm:cxn modelId="{E481CADA-9F53-4802-AE8A-F1FDC6A2C9C0}" type="presParOf" srcId="{BF8F48E5-01EA-4804-8149-C44D02888443}" destId="{594B10C6-38DE-4A86-AA01-EC3C3DAFDF18}" srcOrd="0" destOrd="0" presId="urn:microsoft.com/office/officeart/2018/2/layout/IconLabelList"/>
    <dgm:cxn modelId="{CB965AA7-6FF2-4798-96A1-FE245EA6346B}" type="presParOf" srcId="{BF8F48E5-01EA-4804-8149-C44D02888443}" destId="{B51A5E5B-4BE7-408F-BE67-2CB139D6ED74}" srcOrd="1" destOrd="0" presId="urn:microsoft.com/office/officeart/2018/2/layout/IconLabelList"/>
    <dgm:cxn modelId="{05735257-F08E-4FB2-B843-CCBADBFB692B}" type="presParOf" srcId="{BF8F48E5-01EA-4804-8149-C44D02888443}" destId="{5B0C03FB-21B4-487E-866C-92F33FD51D9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BBFFFA6-0197-4638-A08B-932B8D0A1C5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0F1B407-8D59-436C-B799-5823D4BEB840}">
      <dgm:prSet/>
      <dgm:spPr/>
      <dgm:t>
        <a:bodyPr/>
        <a:lstStyle/>
        <a:p>
          <a:r>
            <a:rPr lang="en-GB"/>
            <a:t>Pulling updated config files from Github repo</a:t>
          </a:r>
          <a:endParaRPr lang="en-US"/>
        </a:p>
      </dgm:t>
    </dgm:pt>
    <dgm:pt modelId="{8D4801B9-1322-42B4-9EA5-FD8C3FF5C822}" type="parTrans" cxnId="{2A23EB2C-1F80-4DE8-9F7D-3C75E48A8EF2}">
      <dgm:prSet/>
      <dgm:spPr/>
      <dgm:t>
        <a:bodyPr/>
        <a:lstStyle/>
        <a:p>
          <a:endParaRPr lang="en-US"/>
        </a:p>
      </dgm:t>
    </dgm:pt>
    <dgm:pt modelId="{C0B3A381-2322-4924-977B-7D567D539089}" type="sibTrans" cxnId="{2A23EB2C-1F80-4DE8-9F7D-3C75E48A8EF2}">
      <dgm:prSet/>
      <dgm:spPr/>
      <dgm:t>
        <a:bodyPr/>
        <a:lstStyle/>
        <a:p>
          <a:endParaRPr lang="en-US"/>
        </a:p>
      </dgm:t>
    </dgm:pt>
    <dgm:pt modelId="{5DA9CE3B-9FD9-4476-96DB-49C090878AA6}">
      <dgm:prSet/>
      <dgm:spPr/>
      <dgm:t>
        <a:bodyPr/>
        <a:lstStyle/>
        <a:p>
          <a:r>
            <a:rPr lang="en-GB"/>
            <a:t>Ansible Configuration File</a:t>
          </a:r>
          <a:endParaRPr lang="en-US"/>
        </a:p>
      </dgm:t>
    </dgm:pt>
    <dgm:pt modelId="{15718462-A0DD-4B1E-B74F-D617775489C9}" type="parTrans" cxnId="{FC8390F2-0084-42E2-B63D-C6D8948237E3}">
      <dgm:prSet/>
      <dgm:spPr/>
      <dgm:t>
        <a:bodyPr/>
        <a:lstStyle/>
        <a:p>
          <a:endParaRPr lang="en-US"/>
        </a:p>
      </dgm:t>
    </dgm:pt>
    <dgm:pt modelId="{CEB4CD49-C1D1-4FAE-8A43-0B9CB1CCAC84}" type="sibTrans" cxnId="{FC8390F2-0084-42E2-B63D-C6D8948237E3}">
      <dgm:prSet/>
      <dgm:spPr/>
      <dgm:t>
        <a:bodyPr/>
        <a:lstStyle/>
        <a:p>
          <a:endParaRPr lang="en-US"/>
        </a:p>
      </dgm:t>
    </dgm:pt>
    <dgm:pt modelId="{75988E86-C67A-4172-BDD7-FC62D201750C}">
      <dgm:prSet/>
      <dgm:spPr/>
      <dgm:t>
        <a:bodyPr/>
        <a:lstStyle/>
        <a:p>
          <a:r>
            <a:rPr lang="en-GB"/>
            <a:t>Ansible Hosts/Inventory File</a:t>
          </a:r>
          <a:endParaRPr lang="en-US"/>
        </a:p>
      </dgm:t>
    </dgm:pt>
    <dgm:pt modelId="{9723F64B-6247-4996-826D-B4B3883F7406}" type="parTrans" cxnId="{6CC87E80-C865-49AB-93EF-E6ED96E814BA}">
      <dgm:prSet/>
      <dgm:spPr/>
      <dgm:t>
        <a:bodyPr/>
        <a:lstStyle/>
        <a:p>
          <a:endParaRPr lang="en-US"/>
        </a:p>
      </dgm:t>
    </dgm:pt>
    <dgm:pt modelId="{1713CA8A-770F-4A0D-ABD6-D50F711E8612}" type="sibTrans" cxnId="{6CC87E80-C865-49AB-93EF-E6ED96E814BA}">
      <dgm:prSet/>
      <dgm:spPr/>
      <dgm:t>
        <a:bodyPr/>
        <a:lstStyle/>
        <a:p>
          <a:endParaRPr lang="en-US"/>
        </a:p>
      </dgm:t>
    </dgm:pt>
    <dgm:pt modelId="{37247295-7167-4AEF-AD21-CED6B657B030}">
      <dgm:prSet/>
      <dgm:spPr/>
      <dgm:t>
        <a:bodyPr/>
        <a:lstStyle/>
        <a:p>
          <a:r>
            <a:rPr lang="en-GB" dirty="0"/>
            <a:t>Ansible executing ad-hoc commands</a:t>
          </a:r>
          <a:endParaRPr lang="en-US" dirty="0"/>
        </a:p>
      </dgm:t>
    </dgm:pt>
    <dgm:pt modelId="{B5822372-A565-4F16-9B02-5DC4F8BB6E2F}" type="parTrans" cxnId="{7D3B8A50-48C2-4337-B93B-29EE9ABE7B85}">
      <dgm:prSet/>
      <dgm:spPr/>
      <dgm:t>
        <a:bodyPr/>
        <a:lstStyle/>
        <a:p>
          <a:endParaRPr lang="en-US"/>
        </a:p>
      </dgm:t>
    </dgm:pt>
    <dgm:pt modelId="{AB353255-6056-455F-B77D-EEA93199B9A7}" type="sibTrans" cxnId="{7D3B8A50-48C2-4337-B93B-29EE9ABE7B85}">
      <dgm:prSet/>
      <dgm:spPr/>
      <dgm:t>
        <a:bodyPr/>
        <a:lstStyle/>
        <a:p>
          <a:endParaRPr lang="en-US"/>
        </a:p>
      </dgm:t>
    </dgm:pt>
    <dgm:pt modelId="{CC4D8749-E709-4916-91AB-C0A364B61458}">
      <dgm:prSet/>
      <dgm:spPr/>
      <dgm:t>
        <a:bodyPr/>
        <a:lstStyle/>
        <a:p>
          <a:r>
            <a:rPr lang="en-GB"/>
            <a:t>Ansible executing pre-constructed, planned ‘playbook’ files</a:t>
          </a:r>
          <a:endParaRPr lang="en-US"/>
        </a:p>
      </dgm:t>
    </dgm:pt>
    <dgm:pt modelId="{6F06A4EC-EC5C-4AF0-A8D4-B71B8E4FC184}" type="parTrans" cxnId="{2ABCCC08-47C5-44EF-9316-125DBBC1E36F}">
      <dgm:prSet/>
      <dgm:spPr/>
      <dgm:t>
        <a:bodyPr/>
        <a:lstStyle/>
        <a:p>
          <a:endParaRPr lang="en-US"/>
        </a:p>
      </dgm:t>
    </dgm:pt>
    <dgm:pt modelId="{6B12A303-3FD0-4B16-B1C9-EDA59580A6B1}" type="sibTrans" cxnId="{2ABCCC08-47C5-44EF-9316-125DBBC1E36F}">
      <dgm:prSet/>
      <dgm:spPr/>
      <dgm:t>
        <a:bodyPr/>
        <a:lstStyle/>
        <a:p>
          <a:endParaRPr lang="en-US"/>
        </a:p>
      </dgm:t>
    </dgm:pt>
    <dgm:pt modelId="{37187753-20AC-4786-A160-F90BFD6F5EC6}" type="pres">
      <dgm:prSet presAssocID="{EBBFFFA6-0197-4638-A08B-932B8D0A1C55}" presName="linear" presStyleCnt="0">
        <dgm:presLayoutVars>
          <dgm:animLvl val="lvl"/>
          <dgm:resizeHandles val="exact"/>
        </dgm:presLayoutVars>
      </dgm:prSet>
      <dgm:spPr/>
    </dgm:pt>
    <dgm:pt modelId="{64C97AA4-0E87-42DB-8766-A9A38FD5BCED}" type="pres">
      <dgm:prSet presAssocID="{B0F1B407-8D59-436C-B799-5823D4BEB84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A4CDEF61-1FE4-4312-97D6-7AE73642C896}" type="pres">
      <dgm:prSet presAssocID="{C0B3A381-2322-4924-977B-7D567D539089}" presName="spacer" presStyleCnt="0"/>
      <dgm:spPr/>
    </dgm:pt>
    <dgm:pt modelId="{CFD95DE9-42A5-4A4A-A949-E5BE2A9BAD92}" type="pres">
      <dgm:prSet presAssocID="{5DA9CE3B-9FD9-4476-96DB-49C090878AA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25D09D0-54AF-480C-8FA9-0ADB3E7EEDEB}" type="pres">
      <dgm:prSet presAssocID="{CEB4CD49-C1D1-4FAE-8A43-0B9CB1CCAC84}" presName="spacer" presStyleCnt="0"/>
      <dgm:spPr/>
    </dgm:pt>
    <dgm:pt modelId="{469BD024-252A-432A-81CD-61E917706E7A}" type="pres">
      <dgm:prSet presAssocID="{75988E86-C67A-4172-BDD7-FC62D201750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1591D1C-95EA-43F0-936F-1C86ADD97FE9}" type="pres">
      <dgm:prSet presAssocID="{1713CA8A-770F-4A0D-ABD6-D50F711E8612}" presName="spacer" presStyleCnt="0"/>
      <dgm:spPr/>
    </dgm:pt>
    <dgm:pt modelId="{C13B0392-B90D-4F7A-A4BC-2BC01D21A6B2}" type="pres">
      <dgm:prSet presAssocID="{37247295-7167-4AEF-AD21-CED6B657B03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AE2B04A-58FA-4078-B34E-69F76802C03E}" type="pres">
      <dgm:prSet presAssocID="{AB353255-6056-455F-B77D-EEA93199B9A7}" presName="spacer" presStyleCnt="0"/>
      <dgm:spPr/>
    </dgm:pt>
    <dgm:pt modelId="{3DDAC2F9-996A-41ED-B27D-1842EF564105}" type="pres">
      <dgm:prSet presAssocID="{CC4D8749-E709-4916-91AB-C0A364B6145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2ABCCC08-47C5-44EF-9316-125DBBC1E36F}" srcId="{EBBFFFA6-0197-4638-A08B-932B8D0A1C55}" destId="{CC4D8749-E709-4916-91AB-C0A364B61458}" srcOrd="4" destOrd="0" parTransId="{6F06A4EC-EC5C-4AF0-A8D4-B71B8E4FC184}" sibTransId="{6B12A303-3FD0-4B16-B1C9-EDA59580A6B1}"/>
    <dgm:cxn modelId="{7F1AD70B-470D-410E-8EB6-74200C4F683A}" type="presOf" srcId="{CC4D8749-E709-4916-91AB-C0A364B61458}" destId="{3DDAC2F9-996A-41ED-B27D-1842EF564105}" srcOrd="0" destOrd="0" presId="urn:microsoft.com/office/officeart/2005/8/layout/vList2"/>
    <dgm:cxn modelId="{2303D10D-7BA3-4653-AAE3-9548A804B7E1}" type="presOf" srcId="{5DA9CE3B-9FD9-4476-96DB-49C090878AA6}" destId="{CFD95DE9-42A5-4A4A-A949-E5BE2A9BAD92}" srcOrd="0" destOrd="0" presId="urn:microsoft.com/office/officeart/2005/8/layout/vList2"/>
    <dgm:cxn modelId="{2A23EB2C-1F80-4DE8-9F7D-3C75E48A8EF2}" srcId="{EBBFFFA6-0197-4638-A08B-932B8D0A1C55}" destId="{B0F1B407-8D59-436C-B799-5823D4BEB840}" srcOrd="0" destOrd="0" parTransId="{8D4801B9-1322-42B4-9EA5-FD8C3FF5C822}" sibTransId="{C0B3A381-2322-4924-977B-7D567D539089}"/>
    <dgm:cxn modelId="{5FFE2E2D-D670-4E87-BAFC-B278401F582E}" type="presOf" srcId="{75988E86-C67A-4172-BDD7-FC62D201750C}" destId="{469BD024-252A-432A-81CD-61E917706E7A}" srcOrd="0" destOrd="0" presId="urn:microsoft.com/office/officeart/2005/8/layout/vList2"/>
    <dgm:cxn modelId="{32AD933B-8C89-42C9-8A73-66821A81B669}" type="presOf" srcId="{EBBFFFA6-0197-4638-A08B-932B8D0A1C55}" destId="{37187753-20AC-4786-A160-F90BFD6F5EC6}" srcOrd="0" destOrd="0" presId="urn:microsoft.com/office/officeart/2005/8/layout/vList2"/>
    <dgm:cxn modelId="{C8F9EA4B-A423-4838-9CAC-EA8139961CC5}" type="presOf" srcId="{B0F1B407-8D59-436C-B799-5823D4BEB840}" destId="{64C97AA4-0E87-42DB-8766-A9A38FD5BCED}" srcOrd="0" destOrd="0" presId="urn:microsoft.com/office/officeart/2005/8/layout/vList2"/>
    <dgm:cxn modelId="{7D3B8A50-48C2-4337-B93B-29EE9ABE7B85}" srcId="{EBBFFFA6-0197-4638-A08B-932B8D0A1C55}" destId="{37247295-7167-4AEF-AD21-CED6B657B030}" srcOrd="3" destOrd="0" parTransId="{B5822372-A565-4F16-9B02-5DC4F8BB6E2F}" sibTransId="{AB353255-6056-455F-B77D-EEA93199B9A7}"/>
    <dgm:cxn modelId="{6CC87E80-C865-49AB-93EF-E6ED96E814BA}" srcId="{EBBFFFA6-0197-4638-A08B-932B8D0A1C55}" destId="{75988E86-C67A-4172-BDD7-FC62D201750C}" srcOrd="2" destOrd="0" parTransId="{9723F64B-6247-4996-826D-B4B3883F7406}" sibTransId="{1713CA8A-770F-4A0D-ABD6-D50F711E8612}"/>
    <dgm:cxn modelId="{B69110D6-4828-4824-A737-137614E80A84}" type="presOf" srcId="{37247295-7167-4AEF-AD21-CED6B657B030}" destId="{C13B0392-B90D-4F7A-A4BC-2BC01D21A6B2}" srcOrd="0" destOrd="0" presId="urn:microsoft.com/office/officeart/2005/8/layout/vList2"/>
    <dgm:cxn modelId="{FC8390F2-0084-42E2-B63D-C6D8948237E3}" srcId="{EBBFFFA6-0197-4638-A08B-932B8D0A1C55}" destId="{5DA9CE3B-9FD9-4476-96DB-49C090878AA6}" srcOrd="1" destOrd="0" parTransId="{15718462-A0DD-4B1E-B74F-D617775489C9}" sibTransId="{CEB4CD49-C1D1-4FAE-8A43-0B9CB1CCAC84}"/>
    <dgm:cxn modelId="{FB401CF8-B920-4156-AC34-896E99F058C2}" type="presParOf" srcId="{37187753-20AC-4786-A160-F90BFD6F5EC6}" destId="{64C97AA4-0E87-42DB-8766-A9A38FD5BCED}" srcOrd="0" destOrd="0" presId="urn:microsoft.com/office/officeart/2005/8/layout/vList2"/>
    <dgm:cxn modelId="{3E8A9FF7-FAC3-406F-9FC1-5226B21C92F1}" type="presParOf" srcId="{37187753-20AC-4786-A160-F90BFD6F5EC6}" destId="{A4CDEF61-1FE4-4312-97D6-7AE73642C896}" srcOrd="1" destOrd="0" presId="urn:microsoft.com/office/officeart/2005/8/layout/vList2"/>
    <dgm:cxn modelId="{263B6374-BF1A-4D13-8661-7D9AFDA0DBDB}" type="presParOf" srcId="{37187753-20AC-4786-A160-F90BFD6F5EC6}" destId="{CFD95DE9-42A5-4A4A-A949-E5BE2A9BAD92}" srcOrd="2" destOrd="0" presId="urn:microsoft.com/office/officeart/2005/8/layout/vList2"/>
    <dgm:cxn modelId="{CD642B8A-0195-4797-A999-0F6BE6B0F95B}" type="presParOf" srcId="{37187753-20AC-4786-A160-F90BFD6F5EC6}" destId="{F25D09D0-54AF-480C-8FA9-0ADB3E7EEDEB}" srcOrd="3" destOrd="0" presId="urn:microsoft.com/office/officeart/2005/8/layout/vList2"/>
    <dgm:cxn modelId="{E24B6EDF-F468-4685-888B-1BAEFF337F3E}" type="presParOf" srcId="{37187753-20AC-4786-A160-F90BFD6F5EC6}" destId="{469BD024-252A-432A-81CD-61E917706E7A}" srcOrd="4" destOrd="0" presId="urn:microsoft.com/office/officeart/2005/8/layout/vList2"/>
    <dgm:cxn modelId="{F084EFD6-F916-4030-9A38-071C7F1A4805}" type="presParOf" srcId="{37187753-20AC-4786-A160-F90BFD6F5EC6}" destId="{61591D1C-95EA-43F0-936F-1C86ADD97FE9}" srcOrd="5" destOrd="0" presId="urn:microsoft.com/office/officeart/2005/8/layout/vList2"/>
    <dgm:cxn modelId="{32A6E35D-DEED-419D-B93E-01B32A48BC3C}" type="presParOf" srcId="{37187753-20AC-4786-A160-F90BFD6F5EC6}" destId="{C13B0392-B90D-4F7A-A4BC-2BC01D21A6B2}" srcOrd="6" destOrd="0" presId="urn:microsoft.com/office/officeart/2005/8/layout/vList2"/>
    <dgm:cxn modelId="{915CDFAF-ADF7-4631-A885-6EE9B952D04D}" type="presParOf" srcId="{37187753-20AC-4786-A160-F90BFD6F5EC6}" destId="{2AE2B04A-58FA-4078-B34E-69F76802C03E}" srcOrd="7" destOrd="0" presId="urn:microsoft.com/office/officeart/2005/8/layout/vList2"/>
    <dgm:cxn modelId="{BCD659D8-E58F-4444-A323-A97052B80545}" type="presParOf" srcId="{37187753-20AC-4786-A160-F90BFD6F5EC6}" destId="{3DDAC2F9-996A-41ED-B27D-1842EF56410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1222B82-94A2-486F-8BAA-E8F8FF5AA36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441B3CF-0CB1-485C-8983-358DD0453D4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Learn how to configure routing protocols via Ansible</a:t>
          </a:r>
          <a:endParaRPr lang="en-US" dirty="0"/>
        </a:p>
      </dgm:t>
    </dgm:pt>
    <dgm:pt modelId="{D3B737DC-3AA2-44CA-B0FB-BB92C8D22929}" type="parTrans" cxnId="{26C638B4-7622-4C05-AF2D-362691D1D621}">
      <dgm:prSet/>
      <dgm:spPr/>
      <dgm:t>
        <a:bodyPr/>
        <a:lstStyle/>
        <a:p>
          <a:endParaRPr lang="en-US"/>
        </a:p>
      </dgm:t>
    </dgm:pt>
    <dgm:pt modelId="{611FBFDD-32BD-4830-9D38-3A9079C67E3F}" type="sibTrans" cxnId="{26C638B4-7622-4C05-AF2D-362691D1D621}">
      <dgm:prSet/>
      <dgm:spPr/>
      <dgm:t>
        <a:bodyPr/>
        <a:lstStyle/>
        <a:p>
          <a:endParaRPr lang="en-US"/>
        </a:p>
      </dgm:t>
    </dgm:pt>
    <dgm:pt modelId="{6802EC04-3932-411D-A318-A6FB63429E5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Learn how to implement more complicated ‘logic’ in playbooks so conditions can be evaluated and specific actions taken / settings made based on those evaluations</a:t>
          </a:r>
          <a:endParaRPr lang="en-US" dirty="0"/>
        </a:p>
      </dgm:t>
    </dgm:pt>
    <dgm:pt modelId="{ACF24B82-8CD5-4F44-95E5-7A87B3E3B402}" type="parTrans" cxnId="{0F9F383D-47D4-4C4A-B9C0-E4DFE1C89A40}">
      <dgm:prSet/>
      <dgm:spPr/>
      <dgm:t>
        <a:bodyPr/>
        <a:lstStyle/>
        <a:p>
          <a:endParaRPr lang="en-US"/>
        </a:p>
      </dgm:t>
    </dgm:pt>
    <dgm:pt modelId="{AF83F377-D0B7-4CD9-B8D6-0A502BBB3F22}" type="sibTrans" cxnId="{0F9F383D-47D4-4C4A-B9C0-E4DFE1C89A40}">
      <dgm:prSet/>
      <dgm:spPr/>
      <dgm:t>
        <a:bodyPr/>
        <a:lstStyle/>
        <a:p>
          <a:endParaRPr lang="en-US"/>
        </a:p>
      </dgm:t>
    </dgm:pt>
    <dgm:pt modelId="{2E6509C0-DAC1-492F-B14C-57A146DB887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Learn how to use Ansible to apply software upgrades to Cisco devices</a:t>
          </a:r>
        </a:p>
      </dgm:t>
    </dgm:pt>
    <dgm:pt modelId="{D532CD64-1B20-4C47-B765-8DE497E2C3D7}" type="parTrans" cxnId="{73DE76DC-EE36-4F73-8FC1-7B5146D2EE59}">
      <dgm:prSet/>
      <dgm:spPr/>
      <dgm:t>
        <a:bodyPr/>
        <a:lstStyle/>
        <a:p>
          <a:endParaRPr lang="en-GB"/>
        </a:p>
      </dgm:t>
    </dgm:pt>
    <dgm:pt modelId="{AD37DF4E-8912-4C95-8175-4B33563E2694}" type="sibTrans" cxnId="{73DE76DC-EE36-4F73-8FC1-7B5146D2EE59}">
      <dgm:prSet/>
      <dgm:spPr/>
      <dgm:t>
        <a:bodyPr/>
        <a:lstStyle/>
        <a:p>
          <a:endParaRPr lang="en-GB"/>
        </a:p>
      </dgm:t>
    </dgm:pt>
    <dgm:pt modelId="{28334260-79C1-4423-937B-D1100D7AA429}" type="pres">
      <dgm:prSet presAssocID="{D1222B82-94A2-486F-8BAA-E8F8FF5AA360}" presName="root" presStyleCnt="0">
        <dgm:presLayoutVars>
          <dgm:dir/>
          <dgm:resizeHandles val="exact"/>
        </dgm:presLayoutVars>
      </dgm:prSet>
      <dgm:spPr/>
    </dgm:pt>
    <dgm:pt modelId="{88473DE9-CC85-4688-B6A5-7DF33EB438B0}" type="pres">
      <dgm:prSet presAssocID="{4441B3CF-0CB1-485C-8983-358DD0453D4E}" presName="compNode" presStyleCnt="0"/>
      <dgm:spPr/>
    </dgm:pt>
    <dgm:pt modelId="{35901833-F1F1-4C5C-8010-C70674740529}" type="pres">
      <dgm:prSet presAssocID="{4441B3CF-0CB1-485C-8983-358DD0453D4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FF5B24A4-B36B-4F20-B8A5-C0C0B443E271}" type="pres">
      <dgm:prSet presAssocID="{4441B3CF-0CB1-485C-8983-358DD0453D4E}" presName="spaceRect" presStyleCnt="0"/>
      <dgm:spPr/>
    </dgm:pt>
    <dgm:pt modelId="{8D64A1E5-4EB7-4858-9CE5-30BD8059A37C}" type="pres">
      <dgm:prSet presAssocID="{4441B3CF-0CB1-485C-8983-358DD0453D4E}" presName="textRect" presStyleLbl="revTx" presStyleIdx="0" presStyleCnt="3">
        <dgm:presLayoutVars>
          <dgm:chMax val="1"/>
          <dgm:chPref val="1"/>
        </dgm:presLayoutVars>
      </dgm:prSet>
      <dgm:spPr/>
    </dgm:pt>
    <dgm:pt modelId="{D96EFBBA-BA52-446D-8AD1-A6E70A5950BD}" type="pres">
      <dgm:prSet presAssocID="{611FBFDD-32BD-4830-9D38-3A9079C67E3F}" presName="sibTrans" presStyleCnt="0"/>
      <dgm:spPr/>
    </dgm:pt>
    <dgm:pt modelId="{5655E6B3-89FE-47C3-BF9E-E79556ADB0C5}" type="pres">
      <dgm:prSet presAssocID="{6802EC04-3932-411D-A318-A6FB63429E5D}" presName="compNode" presStyleCnt="0"/>
      <dgm:spPr/>
    </dgm:pt>
    <dgm:pt modelId="{5F9A7F21-BA5D-4098-8F54-F661BBB479AA}" type="pres">
      <dgm:prSet presAssocID="{6802EC04-3932-411D-A318-A6FB63429E5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4C73E980-1A03-4BD3-8F0F-EC821A6E2012}" type="pres">
      <dgm:prSet presAssocID="{6802EC04-3932-411D-A318-A6FB63429E5D}" presName="spaceRect" presStyleCnt="0"/>
      <dgm:spPr/>
    </dgm:pt>
    <dgm:pt modelId="{BEC075FF-24ED-400A-A3B5-752C90B32655}" type="pres">
      <dgm:prSet presAssocID="{6802EC04-3932-411D-A318-A6FB63429E5D}" presName="textRect" presStyleLbl="revTx" presStyleIdx="1" presStyleCnt="3">
        <dgm:presLayoutVars>
          <dgm:chMax val="1"/>
          <dgm:chPref val="1"/>
        </dgm:presLayoutVars>
      </dgm:prSet>
      <dgm:spPr/>
    </dgm:pt>
    <dgm:pt modelId="{12C12269-F3FC-4A8A-9A65-CF711E8816C8}" type="pres">
      <dgm:prSet presAssocID="{AF83F377-D0B7-4CD9-B8D6-0A502BBB3F22}" presName="sibTrans" presStyleCnt="0"/>
      <dgm:spPr/>
    </dgm:pt>
    <dgm:pt modelId="{E58F580A-E79D-4E11-9EE5-176BA6B1AAF3}" type="pres">
      <dgm:prSet presAssocID="{2E6509C0-DAC1-492F-B14C-57A146DB8873}" presName="compNode" presStyleCnt="0"/>
      <dgm:spPr/>
    </dgm:pt>
    <dgm:pt modelId="{98FAEC44-BEEA-400C-AC18-5C450F802911}" type="pres">
      <dgm:prSet presAssocID="{2E6509C0-DAC1-492F-B14C-57A146DB887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ternet Of Things outline"/>
        </a:ext>
      </dgm:extLst>
    </dgm:pt>
    <dgm:pt modelId="{D3DAB059-81F9-4D70-AF89-BE28DD1C04F6}" type="pres">
      <dgm:prSet presAssocID="{2E6509C0-DAC1-492F-B14C-57A146DB8873}" presName="spaceRect" presStyleCnt="0"/>
      <dgm:spPr/>
    </dgm:pt>
    <dgm:pt modelId="{E5BE27A0-4080-4484-AC01-194DB9381FB3}" type="pres">
      <dgm:prSet presAssocID="{2E6509C0-DAC1-492F-B14C-57A146DB887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F9F383D-47D4-4C4A-B9C0-E4DFE1C89A40}" srcId="{D1222B82-94A2-486F-8BAA-E8F8FF5AA360}" destId="{6802EC04-3932-411D-A318-A6FB63429E5D}" srcOrd="1" destOrd="0" parTransId="{ACF24B82-8CD5-4F44-95E5-7A87B3E3B402}" sibTransId="{AF83F377-D0B7-4CD9-B8D6-0A502BBB3F22}"/>
    <dgm:cxn modelId="{787F1D5D-9BE5-41BF-BD78-67F90B3647F3}" type="presOf" srcId="{6802EC04-3932-411D-A318-A6FB63429E5D}" destId="{BEC075FF-24ED-400A-A3B5-752C90B32655}" srcOrd="0" destOrd="0" presId="urn:microsoft.com/office/officeart/2018/2/layout/IconLabelList"/>
    <dgm:cxn modelId="{27DC8048-E377-46EB-BEE4-EF8DF136CA33}" type="presOf" srcId="{D1222B82-94A2-486F-8BAA-E8F8FF5AA360}" destId="{28334260-79C1-4423-937B-D1100D7AA429}" srcOrd="0" destOrd="0" presId="urn:microsoft.com/office/officeart/2018/2/layout/IconLabelList"/>
    <dgm:cxn modelId="{0C59E0AC-2D90-49B4-9B3A-F2F01C5F65CA}" type="presOf" srcId="{4441B3CF-0CB1-485C-8983-358DD0453D4E}" destId="{8D64A1E5-4EB7-4858-9CE5-30BD8059A37C}" srcOrd="0" destOrd="0" presId="urn:microsoft.com/office/officeart/2018/2/layout/IconLabelList"/>
    <dgm:cxn modelId="{26C638B4-7622-4C05-AF2D-362691D1D621}" srcId="{D1222B82-94A2-486F-8BAA-E8F8FF5AA360}" destId="{4441B3CF-0CB1-485C-8983-358DD0453D4E}" srcOrd="0" destOrd="0" parTransId="{D3B737DC-3AA2-44CA-B0FB-BB92C8D22929}" sibTransId="{611FBFDD-32BD-4830-9D38-3A9079C67E3F}"/>
    <dgm:cxn modelId="{73DE76DC-EE36-4F73-8FC1-7B5146D2EE59}" srcId="{D1222B82-94A2-486F-8BAA-E8F8FF5AA360}" destId="{2E6509C0-DAC1-492F-B14C-57A146DB8873}" srcOrd="2" destOrd="0" parTransId="{D532CD64-1B20-4C47-B765-8DE497E2C3D7}" sibTransId="{AD37DF4E-8912-4C95-8175-4B33563E2694}"/>
    <dgm:cxn modelId="{C9C91DF9-680C-4BFF-BE15-9C5E2F9BF5A0}" type="presOf" srcId="{2E6509C0-DAC1-492F-B14C-57A146DB8873}" destId="{E5BE27A0-4080-4484-AC01-194DB9381FB3}" srcOrd="0" destOrd="0" presId="urn:microsoft.com/office/officeart/2018/2/layout/IconLabelList"/>
    <dgm:cxn modelId="{3E8B03D8-4AA7-495F-8C27-EDF60230D75E}" type="presParOf" srcId="{28334260-79C1-4423-937B-D1100D7AA429}" destId="{88473DE9-CC85-4688-B6A5-7DF33EB438B0}" srcOrd="0" destOrd="0" presId="urn:microsoft.com/office/officeart/2018/2/layout/IconLabelList"/>
    <dgm:cxn modelId="{9202D564-0E62-4323-A135-765B2DE73DAC}" type="presParOf" srcId="{88473DE9-CC85-4688-B6A5-7DF33EB438B0}" destId="{35901833-F1F1-4C5C-8010-C70674740529}" srcOrd="0" destOrd="0" presId="urn:microsoft.com/office/officeart/2018/2/layout/IconLabelList"/>
    <dgm:cxn modelId="{073A4579-7A96-4176-93C7-E1A9BA3A536A}" type="presParOf" srcId="{88473DE9-CC85-4688-B6A5-7DF33EB438B0}" destId="{FF5B24A4-B36B-4F20-B8A5-C0C0B443E271}" srcOrd="1" destOrd="0" presId="urn:microsoft.com/office/officeart/2018/2/layout/IconLabelList"/>
    <dgm:cxn modelId="{DD36535F-781A-4247-A6FF-C29B6B224420}" type="presParOf" srcId="{88473DE9-CC85-4688-B6A5-7DF33EB438B0}" destId="{8D64A1E5-4EB7-4858-9CE5-30BD8059A37C}" srcOrd="2" destOrd="0" presId="urn:microsoft.com/office/officeart/2018/2/layout/IconLabelList"/>
    <dgm:cxn modelId="{4524914B-4571-4DB9-9F01-2229E95A819B}" type="presParOf" srcId="{28334260-79C1-4423-937B-D1100D7AA429}" destId="{D96EFBBA-BA52-446D-8AD1-A6E70A5950BD}" srcOrd="1" destOrd="0" presId="urn:microsoft.com/office/officeart/2018/2/layout/IconLabelList"/>
    <dgm:cxn modelId="{C69E39D5-D840-482D-9866-A30F0B291DAA}" type="presParOf" srcId="{28334260-79C1-4423-937B-D1100D7AA429}" destId="{5655E6B3-89FE-47C3-BF9E-E79556ADB0C5}" srcOrd="2" destOrd="0" presId="urn:microsoft.com/office/officeart/2018/2/layout/IconLabelList"/>
    <dgm:cxn modelId="{65D4D0E0-0DCA-494E-810D-B57CFCF5B2C9}" type="presParOf" srcId="{5655E6B3-89FE-47C3-BF9E-E79556ADB0C5}" destId="{5F9A7F21-BA5D-4098-8F54-F661BBB479AA}" srcOrd="0" destOrd="0" presId="urn:microsoft.com/office/officeart/2018/2/layout/IconLabelList"/>
    <dgm:cxn modelId="{E9B05125-35BC-4776-9ABE-8302CCFFA3F4}" type="presParOf" srcId="{5655E6B3-89FE-47C3-BF9E-E79556ADB0C5}" destId="{4C73E980-1A03-4BD3-8F0F-EC821A6E2012}" srcOrd="1" destOrd="0" presId="urn:microsoft.com/office/officeart/2018/2/layout/IconLabelList"/>
    <dgm:cxn modelId="{FBAFC6C0-E07A-48C0-A3F0-7C0C78145777}" type="presParOf" srcId="{5655E6B3-89FE-47C3-BF9E-E79556ADB0C5}" destId="{BEC075FF-24ED-400A-A3B5-752C90B32655}" srcOrd="2" destOrd="0" presId="urn:microsoft.com/office/officeart/2018/2/layout/IconLabelList"/>
    <dgm:cxn modelId="{149725D9-FF6C-4BE1-8CB5-9D80FEDCA9F6}" type="presParOf" srcId="{28334260-79C1-4423-937B-D1100D7AA429}" destId="{12C12269-F3FC-4A8A-9A65-CF711E8816C8}" srcOrd="3" destOrd="0" presId="urn:microsoft.com/office/officeart/2018/2/layout/IconLabelList"/>
    <dgm:cxn modelId="{C99B1CC8-F913-4B47-A524-BE316B2D3573}" type="presParOf" srcId="{28334260-79C1-4423-937B-D1100D7AA429}" destId="{E58F580A-E79D-4E11-9EE5-176BA6B1AAF3}" srcOrd="4" destOrd="0" presId="urn:microsoft.com/office/officeart/2018/2/layout/IconLabelList"/>
    <dgm:cxn modelId="{9C1A0260-0917-43AF-BAF6-0189EDEB8605}" type="presParOf" srcId="{E58F580A-E79D-4E11-9EE5-176BA6B1AAF3}" destId="{98FAEC44-BEEA-400C-AC18-5C450F802911}" srcOrd="0" destOrd="0" presId="urn:microsoft.com/office/officeart/2018/2/layout/IconLabelList"/>
    <dgm:cxn modelId="{C214DFBA-179F-4BC5-BFA3-5C1E8306713B}" type="presParOf" srcId="{E58F580A-E79D-4E11-9EE5-176BA6B1AAF3}" destId="{D3DAB059-81F9-4D70-AF89-BE28DD1C04F6}" srcOrd="1" destOrd="0" presId="urn:microsoft.com/office/officeart/2018/2/layout/IconLabelList"/>
    <dgm:cxn modelId="{C7E1D172-DEA5-477A-B419-D286300E80D9}" type="presParOf" srcId="{E58F580A-E79D-4E11-9EE5-176BA6B1AAF3}" destId="{E5BE27A0-4080-4484-AC01-194DB9381FB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6FDFD1-D6CA-47A1-97C4-53F5CD5862AD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0058E6-D7B2-4B49-B413-443E55B90E4D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/>
            <a:t>Charlie Williams (2235685) – Network Administrator</a:t>
          </a:r>
          <a:endParaRPr lang="en-US" sz="4000" kern="1200"/>
        </a:p>
      </dsp:txBody>
      <dsp:txXfrm>
        <a:off x="696297" y="538547"/>
        <a:ext cx="4171627" cy="2590157"/>
      </dsp:txXfrm>
    </dsp:sp>
    <dsp:sp modelId="{8853C103-B633-469D-92AE-280630E3AEDC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3211EE-A645-416E-AFAF-86BFE9AA6319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/>
            <a:t>Jonathan Morgan (2218940) – Network Administrator</a:t>
          </a:r>
          <a:endParaRPr lang="en-US" sz="4000" kern="1200"/>
        </a:p>
      </dsp:txBody>
      <dsp:txXfrm>
        <a:off x="5991936" y="538547"/>
        <a:ext cx="4171627" cy="25901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B7C987-B9E7-4F25-8875-EF2259C29768}">
      <dsp:nvSpPr>
        <dsp:cNvPr id="0" name=""/>
        <dsp:cNvSpPr/>
      </dsp:nvSpPr>
      <dsp:spPr>
        <a:xfrm>
          <a:off x="1138979" y="594646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65824E-D1FA-4C89-812A-15FF1F7DD27B}">
      <dsp:nvSpPr>
        <dsp:cNvPr id="0" name=""/>
        <dsp:cNvSpPr/>
      </dsp:nvSpPr>
      <dsp:spPr>
        <a:xfrm>
          <a:off x="569079" y="2001691"/>
          <a:ext cx="2072362" cy="17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We installed the Git package on our </a:t>
          </a:r>
          <a:r>
            <a:rPr lang="en-GB" sz="1600" kern="1200" dirty="0" err="1"/>
            <a:t>AnsibleVM</a:t>
          </a:r>
          <a:r>
            <a:rPr lang="en-GB" sz="1600" kern="1200" dirty="0"/>
            <a:t> - allows push and pull changes to/from GitHub repo. This was done using a personal access token. </a:t>
          </a:r>
          <a:endParaRPr lang="en-US" sz="1600" kern="1200" dirty="0"/>
        </a:p>
      </dsp:txBody>
      <dsp:txXfrm>
        <a:off x="569079" y="2001691"/>
        <a:ext cx="2072362" cy="1755000"/>
      </dsp:txXfrm>
    </dsp:sp>
    <dsp:sp modelId="{3AD59CF3-7D34-4AA7-8E7D-180ABDC398BE}">
      <dsp:nvSpPr>
        <dsp:cNvPr id="0" name=""/>
        <dsp:cNvSpPr/>
      </dsp:nvSpPr>
      <dsp:spPr>
        <a:xfrm>
          <a:off x="3574005" y="594646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546A52-6F18-4D36-9166-C5D8E6D0BB9E}">
      <dsp:nvSpPr>
        <dsp:cNvPr id="0" name=""/>
        <dsp:cNvSpPr/>
      </dsp:nvSpPr>
      <dsp:spPr>
        <a:xfrm>
          <a:off x="3004105" y="2001691"/>
          <a:ext cx="2072362" cy="17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Enabled us to keep track of changes being made to individual files and utilise version control.</a:t>
          </a:r>
          <a:endParaRPr lang="en-US" sz="1600" kern="1200"/>
        </a:p>
      </dsp:txBody>
      <dsp:txXfrm>
        <a:off x="3004105" y="2001691"/>
        <a:ext cx="2072362" cy="1755000"/>
      </dsp:txXfrm>
    </dsp:sp>
    <dsp:sp modelId="{DB681670-3369-4D1E-B441-E8E137950C11}">
      <dsp:nvSpPr>
        <dsp:cNvPr id="0" name=""/>
        <dsp:cNvSpPr/>
      </dsp:nvSpPr>
      <dsp:spPr>
        <a:xfrm>
          <a:off x="6009031" y="594646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856194-DFC1-4E6B-93AC-ABC273CE8926}">
      <dsp:nvSpPr>
        <dsp:cNvPr id="0" name=""/>
        <dsp:cNvSpPr/>
      </dsp:nvSpPr>
      <dsp:spPr>
        <a:xfrm>
          <a:off x="5439131" y="2001691"/>
          <a:ext cx="2072362" cy="17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Gave us a centralised storage space for all our config and playbook files.</a:t>
          </a:r>
          <a:endParaRPr lang="en-US" sz="1600" kern="1200"/>
        </a:p>
      </dsp:txBody>
      <dsp:txXfrm>
        <a:off x="5439131" y="2001691"/>
        <a:ext cx="2072362" cy="1755000"/>
      </dsp:txXfrm>
    </dsp:sp>
    <dsp:sp modelId="{594B10C6-38DE-4A86-AA01-EC3C3DAFDF18}">
      <dsp:nvSpPr>
        <dsp:cNvPr id="0" name=""/>
        <dsp:cNvSpPr/>
      </dsp:nvSpPr>
      <dsp:spPr>
        <a:xfrm>
          <a:off x="8444057" y="594646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0C03FB-21B4-487E-866C-92F33FD51D94}">
      <dsp:nvSpPr>
        <dsp:cNvPr id="0" name=""/>
        <dsp:cNvSpPr/>
      </dsp:nvSpPr>
      <dsp:spPr>
        <a:xfrm>
          <a:off x="7874157" y="2001691"/>
          <a:ext cx="2072362" cy="17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Backup of files in case the VM (or progress made on another devices) was lost.</a:t>
          </a:r>
          <a:endParaRPr lang="en-US" sz="1600" kern="1200" dirty="0"/>
        </a:p>
      </dsp:txBody>
      <dsp:txXfrm>
        <a:off x="7874157" y="2001691"/>
        <a:ext cx="2072362" cy="1755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C97AA4-0E87-42DB-8766-A9A38FD5BCED}">
      <dsp:nvSpPr>
        <dsp:cNvPr id="0" name=""/>
        <dsp:cNvSpPr/>
      </dsp:nvSpPr>
      <dsp:spPr>
        <a:xfrm>
          <a:off x="0" y="29907"/>
          <a:ext cx="6291714" cy="10342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Pulling updated config files from Github repo</a:t>
          </a:r>
          <a:endParaRPr lang="en-US" sz="2600" kern="1200"/>
        </a:p>
      </dsp:txBody>
      <dsp:txXfrm>
        <a:off x="50489" y="80396"/>
        <a:ext cx="6190736" cy="933302"/>
      </dsp:txXfrm>
    </dsp:sp>
    <dsp:sp modelId="{CFD95DE9-42A5-4A4A-A949-E5BE2A9BAD92}">
      <dsp:nvSpPr>
        <dsp:cNvPr id="0" name=""/>
        <dsp:cNvSpPr/>
      </dsp:nvSpPr>
      <dsp:spPr>
        <a:xfrm>
          <a:off x="0" y="1139067"/>
          <a:ext cx="6291714" cy="1034280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Ansible Configuration File</a:t>
          </a:r>
          <a:endParaRPr lang="en-US" sz="2600" kern="1200"/>
        </a:p>
      </dsp:txBody>
      <dsp:txXfrm>
        <a:off x="50489" y="1189556"/>
        <a:ext cx="6190736" cy="933302"/>
      </dsp:txXfrm>
    </dsp:sp>
    <dsp:sp modelId="{469BD024-252A-432A-81CD-61E917706E7A}">
      <dsp:nvSpPr>
        <dsp:cNvPr id="0" name=""/>
        <dsp:cNvSpPr/>
      </dsp:nvSpPr>
      <dsp:spPr>
        <a:xfrm>
          <a:off x="0" y="2248227"/>
          <a:ext cx="6291714" cy="103428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Ansible Hosts/Inventory File</a:t>
          </a:r>
          <a:endParaRPr lang="en-US" sz="2600" kern="1200"/>
        </a:p>
      </dsp:txBody>
      <dsp:txXfrm>
        <a:off x="50489" y="2298716"/>
        <a:ext cx="6190736" cy="933302"/>
      </dsp:txXfrm>
    </dsp:sp>
    <dsp:sp modelId="{C13B0392-B90D-4F7A-A4BC-2BC01D21A6B2}">
      <dsp:nvSpPr>
        <dsp:cNvPr id="0" name=""/>
        <dsp:cNvSpPr/>
      </dsp:nvSpPr>
      <dsp:spPr>
        <a:xfrm>
          <a:off x="0" y="3357387"/>
          <a:ext cx="6291714" cy="1034280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Ansible executing ad-hoc commands</a:t>
          </a:r>
          <a:endParaRPr lang="en-US" sz="2600" kern="1200" dirty="0"/>
        </a:p>
      </dsp:txBody>
      <dsp:txXfrm>
        <a:off x="50489" y="3407876"/>
        <a:ext cx="6190736" cy="933302"/>
      </dsp:txXfrm>
    </dsp:sp>
    <dsp:sp modelId="{3DDAC2F9-996A-41ED-B27D-1842EF564105}">
      <dsp:nvSpPr>
        <dsp:cNvPr id="0" name=""/>
        <dsp:cNvSpPr/>
      </dsp:nvSpPr>
      <dsp:spPr>
        <a:xfrm>
          <a:off x="0" y="4466547"/>
          <a:ext cx="6291714" cy="103428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Ansible executing pre-constructed, planned ‘playbook’ files</a:t>
          </a:r>
          <a:endParaRPr lang="en-US" sz="2600" kern="1200"/>
        </a:p>
      </dsp:txBody>
      <dsp:txXfrm>
        <a:off x="50489" y="4517036"/>
        <a:ext cx="6190736" cy="9333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901833-F1F1-4C5C-8010-C70674740529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64A1E5-4EB7-4858-9CE5-30BD8059A37C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Learn how to configure routing protocols via Ansible</a:t>
          </a:r>
          <a:endParaRPr lang="en-US" sz="1100" kern="1200" dirty="0"/>
        </a:p>
      </dsp:txBody>
      <dsp:txXfrm>
        <a:off x="59990" y="2654049"/>
        <a:ext cx="3226223" cy="720000"/>
      </dsp:txXfrm>
    </dsp:sp>
    <dsp:sp modelId="{5F9A7F21-BA5D-4098-8F54-F661BBB479AA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C075FF-24ED-400A-A3B5-752C90B32655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Learn how to implement more complicated ‘logic’ in playbooks so conditions can be evaluated and specific actions taken / settings made based on those evaluations</a:t>
          </a:r>
          <a:endParaRPr lang="en-US" sz="1100" kern="1200" dirty="0"/>
        </a:p>
      </dsp:txBody>
      <dsp:txXfrm>
        <a:off x="3850802" y="2654049"/>
        <a:ext cx="3226223" cy="720000"/>
      </dsp:txXfrm>
    </dsp:sp>
    <dsp:sp modelId="{98FAEC44-BEEA-400C-AC18-5C450F802911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BE27A0-4080-4484-AC01-194DB9381FB3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Learn how to use Ansible to apply software upgrades to Cisco devices</a:t>
          </a:r>
        </a:p>
      </dsp:txBody>
      <dsp:txXfrm>
        <a:off x="7641615" y="2654049"/>
        <a:ext cx="3226223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3695A-4AF2-A4F4-F433-2E7638FEF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DC7D53-3D15-13FD-68BA-C3E54EE61B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AB377-1FAA-866E-A463-59F7DBADA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BD99-0268-44F0-9233-6285102E9816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ACD00-CB37-239B-F378-7F4556137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9FCC1-978E-F520-7C9F-29BA09F33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FF33-7AF5-4A3B-BE08-E72F1F948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524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13907-873F-8389-809F-701815A64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EFDB42-ED15-30D5-11C9-77881DFF1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75F22-481C-E2B6-2E42-6664EC558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BD99-0268-44F0-9233-6285102E9816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920EB-3657-3F34-6787-94DE67438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5CD12-FDC1-A7D2-C712-F46282A0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FF33-7AF5-4A3B-BE08-E72F1F948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740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1AA0A7-2FFD-286A-AE66-83FEFA86ED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88B02D-DF06-E04D-44E4-2197154F3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B711C-F1B3-CE67-D8BF-DE6726399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BD99-0268-44F0-9233-6285102E9816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279C6-E038-7E91-7EDD-F128174E0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DD51C-3577-809B-6772-C4B48070A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FF33-7AF5-4A3B-BE08-E72F1F948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217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FF0BD99-0268-44F0-9233-6285102E9816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A5DFF33-7AF5-4A3B-BE08-E72F1F948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59088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BD99-0268-44F0-9233-6285102E9816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8A5DFF33-7AF5-4A3B-BE08-E72F1F948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831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FF0BD99-0268-44F0-9233-6285102E9816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A5DFF33-7AF5-4A3B-BE08-E72F1F948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7836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BD99-0268-44F0-9233-6285102E9816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FF33-7AF5-4A3B-BE08-E72F1F948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85674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BD99-0268-44F0-9233-6285102E9816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FF33-7AF5-4A3B-BE08-E72F1F948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942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BD99-0268-44F0-9233-6285102E9816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FF33-7AF5-4A3B-BE08-E72F1F948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64609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BD99-0268-44F0-9233-6285102E9816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FF33-7AF5-4A3B-BE08-E72F1F948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6598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FF0BD99-0268-44F0-9233-6285102E9816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A5DFF33-7AF5-4A3B-BE08-E72F1F948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426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A814A-6EFD-9F43-D72D-557E3E4E8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18031-579C-7CB9-A9FA-1C48472EE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229DE-B05A-39FD-C455-1C5C63AAA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BD99-0268-44F0-9233-6285102E9816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11C33-B30A-CEF9-CC20-3EC574BA8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0A713-7F75-D222-8E17-8CBBF2294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FF33-7AF5-4A3B-BE08-E72F1F948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4394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BD99-0268-44F0-9233-6285102E9816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FF33-7AF5-4A3B-BE08-E72F1F948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1917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BD99-0268-44F0-9233-6285102E9816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FF33-7AF5-4A3B-BE08-E72F1F948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3406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FF0BD99-0268-44F0-9233-6285102E9816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A5DFF33-7AF5-4A3B-BE08-E72F1F948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0193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F32DA-C126-E5C0-A683-0F121A9D1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9038C-D86B-AFA8-ED8B-C1DD150DF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013AB-CBBB-B49C-E54B-059302EB1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BD99-0268-44F0-9233-6285102E9816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37AB5-2148-C5C5-18DF-E0B033621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BE3B7-A736-65E3-461D-F9772BEC1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FF33-7AF5-4A3B-BE08-E72F1F948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301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5127E-6692-1DDE-A0AC-82121EE55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2E24C-5F59-C746-CE27-229A966CD5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CAA1B1-85F0-1AC5-65A1-E00258518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540B6F-475B-D8D0-A718-09725FC51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BD99-0268-44F0-9233-6285102E9816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B50AB8-CD66-3D71-2FCF-396BB33AA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2F7EB9-4D7D-69E8-8A1B-2D49AFB57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FF33-7AF5-4A3B-BE08-E72F1F948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1178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F8B51-4B80-464F-4E48-2ED4A1B78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28D4A-8E00-30B6-96A9-847350450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A0F9C-10A1-D3DA-98FD-8624C17AA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FAE3A3-4D98-C5C7-5FDD-A930FB9334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B9E37D-AC10-DBA2-D5D3-1F960A3D25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047430-62A7-6ECD-1F7B-A69E438F4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BD99-0268-44F0-9233-6285102E9816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3C043-8C8A-D402-45BC-2655454B5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80F2A1-8A7D-53C7-5D3C-62F745AB5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FF33-7AF5-4A3B-BE08-E72F1F948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240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356D0-D03A-BAF8-D97D-B4DEE9D03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E67307-7674-A033-4062-06E3C904B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BD99-0268-44F0-9233-6285102E9816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0F42CC-4026-6AD5-AD0E-B6D5C0884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322D81-21DE-5CB9-A8DA-08595F37D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FF33-7AF5-4A3B-BE08-E72F1F948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129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741FD8-2556-2CF7-CFAF-BFF02DE2B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BD99-0268-44F0-9233-6285102E9816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EA568D-F22C-F2EF-4624-3128DD21B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5B0B5-AF24-7C58-0E31-84DE2BCA7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FF33-7AF5-4A3B-BE08-E72F1F948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1109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DAAFF-4045-5F70-213B-558036827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BEB3C-86D5-925A-7BC1-1A7517E4B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AA3C3F-2141-1EAC-CE25-863043AC7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9AD34-62E5-E7F0-195A-5198560CD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BD99-0268-44F0-9233-6285102E9816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86D7E4-9813-CD5D-7641-164D56A5A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FBBC3-86DF-83A5-A553-37D3D2961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FF33-7AF5-4A3B-BE08-E72F1F948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6969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9D3F2-6E95-7774-7E0B-B1187A176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573A25-6D1F-55FD-C9DD-2F3342E804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89F4C7-9270-EA67-12EC-49092D3224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1E81F5-6D56-BDE3-F7BF-9661294BF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BD99-0268-44F0-9233-6285102E9816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E7CCB9-8ECB-2591-5800-AC6D46F33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62E8EE-80F4-E99C-45AC-3646ADD1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FF33-7AF5-4A3B-BE08-E72F1F948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741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63B31F-F06D-1BAE-7BE4-5E0AF08A6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1579D-8D26-3187-15E7-A1679A0EB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FFDD2-BED8-33B1-9586-5D7E48149B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0BD99-0268-44F0-9233-6285102E9816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C8B28-6457-105D-A3CC-0D9BE71587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2F8E3-D00E-293D-46F9-1A9A19F3BB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DFF33-7AF5-4A3B-BE08-E72F1F948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3411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FF0BD99-0268-44F0-9233-6285102E9816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A5DFF33-7AF5-4A3B-BE08-E72F1F948468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43346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cisco.com/" TargetMode="External"/><Relationship Id="rId2" Type="http://schemas.openxmlformats.org/officeDocument/2006/relationships/hyperlink" Target="https://docs.ansible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orhanergun.net/introduction-to-ansible-for-network-automation" TargetMode="External"/><Relationship Id="rId2" Type="http://schemas.openxmlformats.org/officeDocument/2006/relationships/hyperlink" Target="https://ezeelive.com/ansible-advantages-disadvantages" TargetMode="Externa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onlinegantt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2wheelsdown/NPAssignment2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8799C9-D699-81C2-D24B-0DA68F4933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GB" sz="11500"/>
              <a:t>Assignment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E0743F-625A-B2DD-4270-A29290D7D5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en-GB" dirty="0"/>
              <a:t>Task 1 - Implementation as a Group and Demonstrate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402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417A47-8C51-A4B5-4CA1-487A12728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GB">
                <a:solidFill>
                  <a:srgbClr val="FFFFFF"/>
                </a:solidFill>
              </a:rPr>
              <a:t>Git on the VM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BEC929-57BF-1C48-B4B3-64E2E81203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6756104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5518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250172-8ACA-1D08-D97B-DDCAC53B4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Resources / References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F5548-4768-DC5A-A105-C49BAE09A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7272" y="0"/>
            <a:ext cx="7758839" cy="6176963"/>
          </a:xfrm>
        </p:spPr>
        <p:txBody>
          <a:bodyPr anchor="ctr">
            <a:normAutofit/>
          </a:bodyPr>
          <a:lstStyle/>
          <a:p>
            <a:r>
              <a:rPr lang="en-GB" dirty="0"/>
              <a:t>Ansible Documentation site - </a:t>
            </a:r>
            <a:r>
              <a:rPr lang="en-GB" dirty="0">
                <a:hlinkClick r:id="rId2"/>
              </a:rPr>
              <a:t>https://docs.ansible.com/</a:t>
            </a:r>
            <a:endParaRPr lang="en-GB" dirty="0"/>
          </a:p>
          <a:p>
            <a:r>
              <a:rPr lang="en-GB" dirty="0"/>
              <a:t>Cisco Developer (</a:t>
            </a:r>
            <a:r>
              <a:rPr lang="en-GB" dirty="0" err="1"/>
              <a:t>DevNet</a:t>
            </a:r>
            <a:r>
              <a:rPr lang="en-GB" dirty="0"/>
              <a:t>) site - </a:t>
            </a:r>
            <a:r>
              <a:rPr lang="en-GB" dirty="0">
                <a:hlinkClick r:id="rId3"/>
              </a:rPr>
              <a:t>https://developer.cisco.com/</a:t>
            </a:r>
            <a:endParaRPr lang="en-GB" dirty="0"/>
          </a:p>
          <a:p>
            <a:r>
              <a:rPr lang="en-GB" dirty="0"/>
              <a:t>J. </a:t>
            </a:r>
            <a:r>
              <a:rPr lang="en-GB" dirty="0" err="1"/>
              <a:t>Geerling</a:t>
            </a:r>
            <a:r>
              <a:rPr lang="en-GB" dirty="0"/>
              <a:t>, Ansible for DevOps - 2nd Edition - Server and configuration management for humans, 2nd Ed. leanpub.com, 2023</a:t>
            </a:r>
          </a:p>
          <a:p>
            <a:r>
              <a:rPr lang="en-GB" dirty="0"/>
              <a:t>YouTube – various channels (</a:t>
            </a:r>
            <a:r>
              <a:rPr lang="en-GB" dirty="0" err="1"/>
              <a:t>NetworkChuck</a:t>
            </a:r>
            <a:r>
              <a:rPr lang="en-GB" dirty="0"/>
              <a:t>, Jeff </a:t>
            </a:r>
            <a:r>
              <a:rPr lang="en-GB" dirty="0" err="1"/>
              <a:t>Geerling</a:t>
            </a:r>
            <a:r>
              <a:rPr lang="en-GB" dirty="0"/>
              <a:t>, Techno Tim, Learn Linux TV)</a:t>
            </a:r>
          </a:p>
        </p:txBody>
      </p:sp>
    </p:spTree>
    <p:extLst>
      <p:ext uri="{BB962C8B-B14F-4D97-AF65-F5344CB8AC3E}">
        <p14:creationId xmlns:p14="http://schemas.microsoft.com/office/powerpoint/2010/main" val="1755327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5A4F30-8743-CEE6-A07A-93A72F4FA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GB" sz="3400">
                <a:solidFill>
                  <a:srgbClr val="FFFFFF"/>
                </a:solidFill>
              </a:rPr>
              <a:t>Demonstration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F2388AA-4C4F-C4FD-0A9B-6EE2836248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3574203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6644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C9AD7B-82F6-E215-684E-327F39146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GB" sz="4100"/>
              <a:t>Team Members Participation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3570B-38DC-FFD6-502F-8A3138BB4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933855"/>
            <a:ext cx="4702848" cy="4275275"/>
          </a:xfrm>
        </p:spPr>
        <p:txBody>
          <a:bodyPr anchor="ctr">
            <a:normAutofit/>
          </a:bodyPr>
          <a:lstStyle/>
          <a:p>
            <a:r>
              <a:rPr lang="en-GB" sz="2400" dirty="0"/>
              <a:t>I (Jon) will give Charlie a 5 out of 5 – he was excellent to work alongside and helped me out of several sticky problems.</a:t>
            </a:r>
            <a:endParaRPr lang="en-GB" sz="2400">
              <a:ea typeface="Calibri"/>
              <a:cs typeface="Calibri"/>
            </a:endParaRPr>
          </a:p>
          <a:p>
            <a:r>
              <a:rPr lang="en-GB" sz="2400" dirty="0"/>
              <a:t>I (Charlie) will </a:t>
            </a:r>
            <a:r>
              <a:rPr lang="en-GB" sz="2400"/>
              <a:t>also Jon a 5 out of 5. Jon was a pleasure to work with and his knowledge of networks allowed the project to proceed smoothly.</a:t>
            </a:r>
            <a:endParaRPr lang="en-GB" sz="24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9321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F99EAE-9513-758B-AA85-CA9D7A0FF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Future Enhancements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85EBC9A-A017-6539-086A-CBB4B86710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264527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5080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0784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C34920-5A13-AF9C-98C9-4B865ACD7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0537" y="1494027"/>
            <a:ext cx="7074568" cy="19349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Q&amp;A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D4FEA-3FA9-F118-576E-115975B62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4916" y="4533813"/>
            <a:ext cx="6930189" cy="1711344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0" indent="0" algn="ctr">
              <a:buNone/>
            </a:pPr>
            <a:r>
              <a:rPr lang="en-US" sz="12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?</a:t>
            </a:r>
            <a:endParaRPr lang="en-US" sz="24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41F77738-2AF0-4750-A0C7-F97C2C175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71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F99800-2D71-56B6-86A9-9F824438B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GB" sz="4800"/>
              <a:t>Team Formation – Members and Roles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C722C90-DAA1-F422-B0C8-C3D31A452A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8339567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751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570CC06-DB21-401C-BCF8-AAC5FF550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465D6A-40FB-2704-182D-A3B49FF07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40080"/>
            <a:ext cx="3566160" cy="35753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dirty="0"/>
              <a:t>Communication Methods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66021F-77AC-0B7A-D727-724A636A7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9949" y="150628"/>
            <a:ext cx="2011681" cy="20116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0B8584-126F-B580-3BF5-9CA6A2A30B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2263" y1="31538" x2="42263" y2="31538"/>
                        <a14:backgroundMark x1="26674" y1="42462" x2="26674" y2="42462"/>
                        <a14:backgroundMark x1="27252" y1="47077" x2="27252" y2="47077"/>
                        <a14:backgroundMark x1="73326" y1="42923" x2="73326" y2="42923"/>
                        <a14:backgroundMark x1="73095" y1="46923" x2="73095" y2="4692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56445" y="150628"/>
            <a:ext cx="2932507" cy="2199380"/>
          </a:xfrm>
          <a:prstGeom prst="rect">
            <a:avLst/>
          </a:prstGeom>
        </p:spPr>
      </p:pic>
      <p:sp>
        <p:nvSpPr>
          <p:cNvPr id="14" name="sketch line">
            <a:extLst>
              <a:ext uri="{FF2B5EF4-FFF2-40B4-BE49-F238E27FC236}">
                <a16:creationId xmlns:a16="http://schemas.microsoft.com/office/drawing/2014/main" id="{15B998FC-4B98-4A07-B159-9E629180A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4409267"/>
            <a:ext cx="3566160" cy="18288"/>
          </a:xfrm>
          <a:custGeom>
            <a:avLst/>
            <a:gdLst>
              <a:gd name="connsiteX0" fmla="*/ 0 w 3566160"/>
              <a:gd name="connsiteY0" fmla="*/ 0 h 18288"/>
              <a:gd name="connsiteX1" fmla="*/ 665683 w 3566160"/>
              <a:gd name="connsiteY1" fmla="*/ 0 h 18288"/>
              <a:gd name="connsiteX2" fmla="*/ 1331366 w 3566160"/>
              <a:gd name="connsiteY2" fmla="*/ 0 h 18288"/>
              <a:gd name="connsiteX3" fmla="*/ 1818742 w 3566160"/>
              <a:gd name="connsiteY3" fmla="*/ 0 h 18288"/>
              <a:gd name="connsiteX4" fmla="*/ 2413102 w 3566160"/>
              <a:gd name="connsiteY4" fmla="*/ 0 h 18288"/>
              <a:gd name="connsiteX5" fmla="*/ 2936138 w 3566160"/>
              <a:gd name="connsiteY5" fmla="*/ 0 h 18288"/>
              <a:gd name="connsiteX6" fmla="*/ 3566160 w 3566160"/>
              <a:gd name="connsiteY6" fmla="*/ 0 h 18288"/>
              <a:gd name="connsiteX7" fmla="*/ 3566160 w 3566160"/>
              <a:gd name="connsiteY7" fmla="*/ 18288 h 18288"/>
              <a:gd name="connsiteX8" fmla="*/ 2971800 w 3566160"/>
              <a:gd name="connsiteY8" fmla="*/ 18288 h 18288"/>
              <a:gd name="connsiteX9" fmla="*/ 2448763 w 3566160"/>
              <a:gd name="connsiteY9" fmla="*/ 18288 h 18288"/>
              <a:gd name="connsiteX10" fmla="*/ 1854403 w 3566160"/>
              <a:gd name="connsiteY10" fmla="*/ 18288 h 18288"/>
              <a:gd name="connsiteX11" fmla="*/ 1295705 w 3566160"/>
              <a:gd name="connsiteY11" fmla="*/ 18288 h 18288"/>
              <a:gd name="connsiteX12" fmla="*/ 772668 w 3566160"/>
              <a:gd name="connsiteY12" fmla="*/ 18288 h 18288"/>
              <a:gd name="connsiteX13" fmla="*/ 0 w 3566160"/>
              <a:gd name="connsiteY13" fmla="*/ 18288 h 18288"/>
              <a:gd name="connsiteX14" fmla="*/ 0 w 356616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66160" h="18288" fill="none" extrusionOk="0">
                <a:moveTo>
                  <a:pt x="0" y="0"/>
                </a:moveTo>
                <a:cubicBezTo>
                  <a:pt x="222644" y="15773"/>
                  <a:pt x="447078" y="-30288"/>
                  <a:pt x="665683" y="0"/>
                </a:cubicBezTo>
                <a:cubicBezTo>
                  <a:pt x="884288" y="30288"/>
                  <a:pt x="1132425" y="-6167"/>
                  <a:pt x="1331366" y="0"/>
                </a:cubicBezTo>
                <a:cubicBezTo>
                  <a:pt x="1530307" y="6167"/>
                  <a:pt x="1680942" y="17562"/>
                  <a:pt x="1818742" y="0"/>
                </a:cubicBezTo>
                <a:cubicBezTo>
                  <a:pt x="1956542" y="-17562"/>
                  <a:pt x="2130227" y="23032"/>
                  <a:pt x="2413102" y="0"/>
                </a:cubicBezTo>
                <a:cubicBezTo>
                  <a:pt x="2695977" y="-23032"/>
                  <a:pt x="2679988" y="-13260"/>
                  <a:pt x="2936138" y="0"/>
                </a:cubicBezTo>
                <a:cubicBezTo>
                  <a:pt x="3192288" y="13260"/>
                  <a:pt x="3378668" y="16268"/>
                  <a:pt x="3566160" y="0"/>
                </a:cubicBezTo>
                <a:cubicBezTo>
                  <a:pt x="3566199" y="7328"/>
                  <a:pt x="3566779" y="9982"/>
                  <a:pt x="3566160" y="18288"/>
                </a:cubicBezTo>
                <a:cubicBezTo>
                  <a:pt x="3315478" y="45899"/>
                  <a:pt x="3188272" y="-7574"/>
                  <a:pt x="2971800" y="18288"/>
                </a:cubicBezTo>
                <a:cubicBezTo>
                  <a:pt x="2755328" y="44150"/>
                  <a:pt x="2598570" y="34692"/>
                  <a:pt x="2448763" y="18288"/>
                </a:cubicBezTo>
                <a:cubicBezTo>
                  <a:pt x="2298956" y="1884"/>
                  <a:pt x="2011344" y="-7043"/>
                  <a:pt x="1854403" y="18288"/>
                </a:cubicBezTo>
                <a:cubicBezTo>
                  <a:pt x="1697462" y="43619"/>
                  <a:pt x="1444994" y="618"/>
                  <a:pt x="1295705" y="18288"/>
                </a:cubicBezTo>
                <a:cubicBezTo>
                  <a:pt x="1146416" y="35958"/>
                  <a:pt x="965401" y="42167"/>
                  <a:pt x="772668" y="18288"/>
                </a:cubicBezTo>
                <a:cubicBezTo>
                  <a:pt x="579935" y="-5591"/>
                  <a:pt x="352420" y="-19381"/>
                  <a:pt x="0" y="18288"/>
                </a:cubicBezTo>
                <a:cubicBezTo>
                  <a:pt x="-593" y="9736"/>
                  <a:pt x="244" y="6610"/>
                  <a:pt x="0" y="0"/>
                </a:cubicBezTo>
                <a:close/>
              </a:path>
              <a:path w="3566160" h="18288" stroke="0" extrusionOk="0">
                <a:moveTo>
                  <a:pt x="0" y="0"/>
                </a:moveTo>
                <a:cubicBezTo>
                  <a:pt x="169947" y="-5008"/>
                  <a:pt x="340602" y="-17518"/>
                  <a:pt x="594360" y="0"/>
                </a:cubicBezTo>
                <a:cubicBezTo>
                  <a:pt x="848118" y="17518"/>
                  <a:pt x="997921" y="8866"/>
                  <a:pt x="1224382" y="0"/>
                </a:cubicBezTo>
                <a:cubicBezTo>
                  <a:pt x="1450843" y="-8866"/>
                  <a:pt x="1572343" y="8392"/>
                  <a:pt x="1783080" y="0"/>
                </a:cubicBezTo>
                <a:cubicBezTo>
                  <a:pt x="1993817" y="-8392"/>
                  <a:pt x="2266728" y="2126"/>
                  <a:pt x="2448763" y="0"/>
                </a:cubicBezTo>
                <a:cubicBezTo>
                  <a:pt x="2630798" y="-2126"/>
                  <a:pt x="2815508" y="-13843"/>
                  <a:pt x="3043123" y="0"/>
                </a:cubicBezTo>
                <a:cubicBezTo>
                  <a:pt x="3270738" y="13843"/>
                  <a:pt x="3420568" y="2184"/>
                  <a:pt x="3566160" y="0"/>
                </a:cubicBezTo>
                <a:cubicBezTo>
                  <a:pt x="3566487" y="8595"/>
                  <a:pt x="3566088" y="13110"/>
                  <a:pt x="3566160" y="18288"/>
                </a:cubicBezTo>
                <a:cubicBezTo>
                  <a:pt x="3421748" y="9323"/>
                  <a:pt x="3176383" y="-3939"/>
                  <a:pt x="2971800" y="18288"/>
                </a:cubicBezTo>
                <a:cubicBezTo>
                  <a:pt x="2767217" y="40515"/>
                  <a:pt x="2590769" y="4336"/>
                  <a:pt x="2306117" y="18288"/>
                </a:cubicBezTo>
                <a:cubicBezTo>
                  <a:pt x="2021465" y="32240"/>
                  <a:pt x="1860727" y="-9280"/>
                  <a:pt x="1676095" y="18288"/>
                </a:cubicBezTo>
                <a:cubicBezTo>
                  <a:pt x="1491463" y="45856"/>
                  <a:pt x="1329173" y="5765"/>
                  <a:pt x="1153058" y="18288"/>
                </a:cubicBezTo>
                <a:cubicBezTo>
                  <a:pt x="976943" y="30811"/>
                  <a:pt x="895178" y="4751"/>
                  <a:pt x="665683" y="18288"/>
                </a:cubicBezTo>
                <a:cubicBezTo>
                  <a:pt x="436189" y="31825"/>
                  <a:pt x="302924" y="2002"/>
                  <a:pt x="0" y="18288"/>
                </a:cubicBezTo>
                <a:cubicBezTo>
                  <a:pt x="822" y="10564"/>
                  <a:pt x="-23" y="457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4489765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BBE44D-16E7-6EB8-311B-B30D365B78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Cutout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50037" y="2350007"/>
            <a:ext cx="2391507" cy="17876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28954D5-5796-DCB2-414D-467B2350D4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05839" y="2623560"/>
            <a:ext cx="2562534" cy="14414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5BA21C-11B7-620A-E94B-5D3C383C74CC}"/>
              </a:ext>
            </a:extLst>
          </p:cNvPr>
          <p:cNvSpPr txBox="1"/>
          <p:nvPr/>
        </p:nvSpPr>
        <p:spPr>
          <a:xfrm>
            <a:off x="6650037" y="4546363"/>
            <a:ext cx="51346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WhatsApp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Face to face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Microsoft Teams</a:t>
            </a:r>
          </a:p>
        </p:txBody>
      </p:sp>
    </p:spTree>
    <p:extLst>
      <p:ext uri="{BB962C8B-B14F-4D97-AF65-F5344CB8AC3E}">
        <p14:creationId xmlns:p14="http://schemas.microsoft.com/office/powerpoint/2010/main" val="122054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62B15B-F6D1-AFFF-8AA9-EEAC6B634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GB" sz="5400" dirty="0"/>
              <a:t>Objectives</a:t>
            </a:r>
          </a:p>
        </p:txBody>
      </p:sp>
      <p:pic>
        <p:nvPicPr>
          <p:cNvPr id="43" name="Picture 4" descr="Blue blocks and networks technology background">
            <a:extLst>
              <a:ext uri="{FF2B5EF4-FFF2-40B4-BE49-F238E27FC236}">
                <a16:creationId xmlns:a16="http://schemas.microsoft.com/office/drawing/2014/main" id="{470F299C-2A89-8C5F-13DB-EC42D589E5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445" r="46355" b="-446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4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A832991-C966-B000-3E07-CFBD0D780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GB" sz="2200" dirty="0"/>
              <a:t>Build basic IP networking setup with 7 devices and routing</a:t>
            </a:r>
          </a:p>
          <a:p>
            <a:r>
              <a:rPr lang="en-GB" sz="2200" dirty="0"/>
              <a:t>Configure working SSH on Cisco devices</a:t>
            </a:r>
          </a:p>
          <a:p>
            <a:r>
              <a:rPr lang="en-GB" sz="2200" dirty="0"/>
              <a:t>Build Linux VM with working Ansible install</a:t>
            </a:r>
          </a:p>
          <a:p>
            <a:r>
              <a:rPr lang="en-GB" sz="2200" dirty="0"/>
              <a:t>Ansible working via SSH to the 4 Cisco networking devices</a:t>
            </a:r>
          </a:p>
          <a:p>
            <a:r>
              <a:rPr lang="en-GB" sz="2200" dirty="0"/>
              <a:t>Ansible runs ‘Playbooks’ to automate further configuration of the 4 Cisco networking devices</a:t>
            </a:r>
          </a:p>
          <a:p>
            <a:r>
              <a:rPr lang="en-GB" sz="2200" dirty="0"/>
              <a:t>Deliver demonstration – 7</a:t>
            </a:r>
            <a:r>
              <a:rPr lang="en-GB" sz="2200" baseline="30000" dirty="0"/>
              <a:t>th</a:t>
            </a:r>
            <a:r>
              <a:rPr lang="en-GB" sz="2200" dirty="0"/>
              <a:t> January 2025</a:t>
            </a:r>
          </a:p>
        </p:txBody>
      </p:sp>
    </p:spTree>
    <p:extLst>
      <p:ext uri="{BB962C8B-B14F-4D97-AF65-F5344CB8AC3E}">
        <p14:creationId xmlns:p14="http://schemas.microsoft.com/office/powerpoint/2010/main" val="687325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1BB78D-FE07-2ADB-8BB9-2FF328D98F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19" t="15817" r="5164" b="25975"/>
          <a:stretch/>
        </p:blipFill>
        <p:spPr>
          <a:xfrm>
            <a:off x="854161" y="2051728"/>
            <a:ext cx="10240629" cy="1375488"/>
          </a:xfrm>
          <a:prstGeom prst="rect">
            <a:avLst/>
          </a:prstGeom>
        </p:spPr>
      </p:pic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9788A3-2493-04FD-540D-DA0F4C383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272" y="5469621"/>
            <a:ext cx="6905656" cy="707273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Basic Topology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0A576CB-5A68-5383-B072-5D7914937E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259145"/>
              </p:ext>
            </p:extLst>
          </p:nvPr>
        </p:nvGraphicFramePr>
        <p:xfrm>
          <a:off x="4296992" y="896688"/>
          <a:ext cx="3354966" cy="115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7483">
                  <a:extLst>
                    <a:ext uri="{9D8B030D-6E8A-4147-A177-3AD203B41FA5}">
                      <a16:colId xmlns:a16="http://schemas.microsoft.com/office/drawing/2014/main" val="3768095223"/>
                    </a:ext>
                  </a:extLst>
                </a:gridCol>
                <a:gridCol w="1677483">
                  <a:extLst>
                    <a:ext uri="{9D8B030D-6E8A-4147-A177-3AD203B41FA5}">
                      <a16:colId xmlns:a16="http://schemas.microsoft.com/office/drawing/2014/main" val="42808592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LAN3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49019"/>
                  </a:ext>
                </a:extLst>
              </a:tr>
              <a:tr h="3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R1 Serial 0/1/0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10.0.0.1/30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443996"/>
                  </a:ext>
                </a:extLst>
              </a:tr>
              <a:tr h="394640">
                <a:tc>
                  <a:txBody>
                    <a:bodyPr/>
                    <a:lstStyle/>
                    <a:p>
                      <a:r>
                        <a:rPr lang="en-GB" dirty="0"/>
                        <a:t>R2 Serial 0/1/0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10.0.0.2/30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878281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4B7F0A7-68E2-67B5-8020-0A88A41A31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443060"/>
              </p:ext>
            </p:extLst>
          </p:nvPr>
        </p:nvGraphicFramePr>
        <p:xfrm>
          <a:off x="964035" y="3427216"/>
          <a:ext cx="404419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2097">
                  <a:extLst>
                    <a:ext uri="{9D8B030D-6E8A-4147-A177-3AD203B41FA5}">
                      <a16:colId xmlns:a16="http://schemas.microsoft.com/office/drawing/2014/main" val="3768095223"/>
                    </a:ext>
                  </a:extLst>
                </a:gridCol>
                <a:gridCol w="2022097">
                  <a:extLst>
                    <a:ext uri="{9D8B030D-6E8A-4147-A177-3AD203B41FA5}">
                      <a16:colId xmlns:a16="http://schemas.microsoft.com/office/drawing/2014/main" val="4280859242"/>
                    </a:ext>
                  </a:extLst>
                </a:gridCol>
              </a:tblGrid>
              <a:tr h="306849">
                <a:tc>
                  <a:txBody>
                    <a:bodyPr/>
                    <a:lstStyle/>
                    <a:p>
                      <a:r>
                        <a:rPr lang="en-GB" dirty="0"/>
                        <a:t>LAN1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49019"/>
                  </a:ext>
                </a:extLst>
              </a:tr>
              <a:tr h="3068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R1 Gig 0/0/0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192.168.1.1/24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443996"/>
                  </a:ext>
                </a:extLst>
              </a:tr>
              <a:tr h="306849">
                <a:tc>
                  <a:txBody>
                    <a:bodyPr/>
                    <a:lstStyle/>
                    <a:p>
                      <a:r>
                        <a:rPr lang="en-GB" dirty="0"/>
                        <a:t>SW1 SVI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192.168.1.2/24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878281"/>
                  </a:ext>
                </a:extLst>
              </a:tr>
              <a:tr h="306849">
                <a:tc>
                  <a:txBody>
                    <a:bodyPr/>
                    <a:lstStyle/>
                    <a:p>
                      <a:r>
                        <a:rPr lang="en-GB" dirty="0"/>
                        <a:t>PC1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192.168.1.3/24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705864"/>
                  </a:ext>
                </a:extLst>
              </a:tr>
              <a:tr h="306849">
                <a:tc>
                  <a:txBody>
                    <a:bodyPr/>
                    <a:lstStyle/>
                    <a:p>
                      <a:r>
                        <a:rPr lang="en-GB" dirty="0" err="1"/>
                        <a:t>AnsibleVM</a:t>
                      </a:r>
                      <a:r>
                        <a:rPr lang="en-GB" dirty="0"/>
                        <a:t> on PC1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192.168.1.4/24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0309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9CCF40A-450D-79BF-2704-8097A9C4F2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447808"/>
              </p:ext>
            </p:extLst>
          </p:nvPr>
        </p:nvGraphicFramePr>
        <p:xfrm>
          <a:off x="6809880" y="3427216"/>
          <a:ext cx="4284910" cy="15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2455">
                  <a:extLst>
                    <a:ext uri="{9D8B030D-6E8A-4147-A177-3AD203B41FA5}">
                      <a16:colId xmlns:a16="http://schemas.microsoft.com/office/drawing/2014/main" val="3768095223"/>
                    </a:ext>
                  </a:extLst>
                </a:gridCol>
                <a:gridCol w="2142455">
                  <a:extLst>
                    <a:ext uri="{9D8B030D-6E8A-4147-A177-3AD203B41FA5}">
                      <a16:colId xmlns:a16="http://schemas.microsoft.com/office/drawing/2014/main" val="42808592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LAN2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49019"/>
                  </a:ext>
                </a:extLst>
              </a:tr>
              <a:tr h="3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R2 Gig 0/0/0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192.168.100.1/24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443996"/>
                  </a:ext>
                </a:extLst>
              </a:tr>
              <a:tr h="394640">
                <a:tc>
                  <a:txBody>
                    <a:bodyPr/>
                    <a:lstStyle/>
                    <a:p>
                      <a:r>
                        <a:rPr lang="en-GB" dirty="0"/>
                        <a:t>SW2 SVI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192.168.100.2/24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878281"/>
                  </a:ext>
                </a:extLst>
              </a:tr>
              <a:tr h="394640">
                <a:tc>
                  <a:txBody>
                    <a:bodyPr/>
                    <a:lstStyle/>
                    <a:p>
                      <a:r>
                        <a:rPr lang="en-GB" dirty="0"/>
                        <a:t>PC2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192.168.100.3/24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705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5218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737CC6-B5B7-B945-7E81-59AD98FB8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Planning</a:t>
            </a:r>
          </a:p>
        </p:txBody>
      </p:sp>
      <p:sp>
        <p:nvSpPr>
          <p:cNvPr id="20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584C9-4022-2492-F492-70F72DAB4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2245" y="591345"/>
            <a:ext cx="8266921" cy="5286942"/>
          </a:xfrm>
        </p:spPr>
        <p:txBody>
          <a:bodyPr anchor="ctr">
            <a:normAutofit/>
          </a:bodyPr>
          <a:lstStyle/>
          <a:p>
            <a:r>
              <a:rPr lang="en-GB" sz="2000" dirty="0"/>
              <a:t>Option 1 – Use tools to automate configuring network devices</a:t>
            </a:r>
          </a:p>
          <a:p>
            <a:r>
              <a:rPr lang="en-GB" sz="2000" dirty="0"/>
              <a:t>Reasons:</a:t>
            </a:r>
          </a:p>
          <a:p>
            <a:pPr lvl="1"/>
            <a:r>
              <a:rPr lang="en-GB" sz="2000" dirty="0"/>
              <a:t>We both preferred the idea of working with Cisco networking devices over writing a python app that used REST API’s. </a:t>
            </a:r>
          </a:p>
          <a:p>
            <a:pPr lvl="1"/>
            <a:r>
              <a:rPr lang="en-GB" sz="2000" dirty="0"/>
              <a:t>Using physical devices in the LAB – slightly trickier as can only work whilst ‘on-site’ but provides a more ‘realistic’ experience to learn from</a:t>
            </a:r>
          </a:p>
          <a:p>
            <a:pPr lvl="1"/>
            <a:r>
              <a:rPr lang="en-GB" sz="2000" dirty="0"/>
              <a:t>Using Ansible as the primary tool to enable automation – it was the tool taught during lectures, but also seeing widespread real-world usage</a:t>
            </a:r>
          </a:p>
          <a:p>
            <a:pPr lvl="1"/>
            <a:r>
              <a:rPr lang="en-GB" sz="2000" dirty="0"/>
              <a:t>Automations to achieve would ideally be information gathering, security stance setting and routing protocol configuration</a:t>
            </a:r>
          </a:p>
          <a:p>
            <a:pPr lvl="1"/>
            <a:endParaRPr lang="en-GB" sz="2000" dirty="0"/>
          </a:p>
          <a:p>
            <a:pPr lvl="1"/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124662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82019-CCAA-468A-D0A4-3D08058CC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Ansible for network automation?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5928D-A9F7-FAD5-7007-00D9FC798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639" y="1825625"/>
            <a:ext cx="10515600" cy="3156573"/>
          </a:xfrm>
        </p:spPr>
        <p:txBody>
          <a:bodyPr/>
          <a:lstStyle/>
          <a:p>
            <a:r>
              <a:rPr lang="en-GB" dirty="0"/>
              <a:t>As previously mentioned, Ansible is what was taught during lectures.</a:t>
            </a:r>
          </a:p>
          <a:p>
            <a:r>
              <a:rPr lang="en-GB" dirty="0"/>
              <a:t>Ansible uses SSH to communicate with devices, so no need for an installed agent on recipient machines. Works well for this scenario [1]</a:t>
            </a:r>
          </a:p>
          <a:p>
            <a:r>
              <a:rPr lang="en-GB" dirty="0"/>
              <a:t>Ansible uses YAML, which is human readable. This means it would be easier for us to learn and understand. [2]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161FF4-304E-A6C9-7BF0-0D2B77B9B720}"/>
              </a:ext>
            </a:extLst>
          </p:cNvPr>
          <p:cNvSpPr txBox="1"/>
          <p:nvPr/>
        </p:nvSpPr>
        <p:spPr>
          <a:xfrm>
            <a:off x="1102407" y="5264209"/>
            <a:ext cx="100669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[1]: </a:t>
            </a:r>
            <a:r>
              <a:rPr lang="en-GB" dirty="0">
                <a:hlinkClick r:id="rId2"/>
              </a:rPr>
              <a:t>https://ezeelive.com/ansible-advantages-disadvantages</a:t>
            </a:r>
            <a:endParaRPr lang="en-GB" dirty="0"/>
          </a:p>
          <a:p>
            <a:r>
              <a:rPr lang="en-GB" dirty="0"/>
              <a:t>[2]: </a:t>
            </a:r>
            <a:r>
              <a:rPr lang="en-GB" dirty="0">
                <a:hlinkClick r:id="rId3"/>
              </a:rPr>
              <a:t>https://orhanergun.net/introduction-to-ansible-for-network-automation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064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BD55B7-C908-9D25-7C34-DE102688A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Projected Timeline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6C724F-C623-7261-134E-31060555E1C3}"/>
              </a:ext>
            </a:extLst>
          </p:cNvPr>
          <p:cNvSpPr txBox="1"/>
          <p:nvPr/>
        </p:nvSpPr>
        <p:spPr>
          <a:xfrm>
            <a:off x="2895601" y="1900826"/>
            <a:ext cx="6396204" cy="662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  <a:hlinkClick r:id="rId2"/>
              </a:rPr>
              <a:t>https://www.onlinegantt.com/</a:t>
            </a: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used to generate our Gantt chart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ED0A32-A345-4CC8-F827-B8EC209B5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2114" y="3067050"/>
            <a:ext cx="7364724" cy="301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69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59BFB9-877F-2674-9AE9-D1D788ECD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479493"/>
            <a:ext cx="5428934" cy="1325563"/>
          </a:xfrm>
        </p:spPr>
        <p:txBody>
          <a:bodyPr>
            <a:normAutofit/>
          </a:bodyPr>
          <a:lstStyle/>
          <a:p>
            <a:r>
              <a:rPr lang="en-GB" dirty="0"/>
              <a:t>GitHub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E0A1AC-FB9D-106C-F608-5612261CF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8" y="632298"/>
            <a:ext cx="6262734" cy="4383913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A5A53-7C34-51B5-90BB-B33B6AE6D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1984443"/>
            <a:ext cx="5428934" cy="4192520"/>
          </a:xfrm>
        </p:spPr>
        <p:txBody>
          <a:bodyPr>
            <a:normAutofit/>
          </a:bodyPr>
          <a:lstStyle/>
          <a:p>
            <a:r>
              <a:rPr lang="en-GB" dirty="0"/>
              <a:t>A ‘private’ repository exists at: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hlinkClick r:id="rId3"/>
              </a:rPr>
              <a:t>https://github.com/2wheelsdown/NPAssignment2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2053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vidend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0804DBFC42F64693D899720BA9B0FE" ma:contentTypeVersion="14" ma:contentTypeDescription="Create a new document." ma:contentTypeScope="" ma:versionID="7122a3f78d90b075f1449479e6efa0e2">
  <xsd:schema xmlns:xsd="http://www.w3.org/2001/XMLSchema" xmlns:xs="http://www.w3.org/2001/XMLSchema" xmlns:p="http://schemas.microsoft.com/office/2006/metadata/properties" xmlns:ns3="d8e79d84-78fb-44a9-92e9-d04bdd8f0359" xmlns:ns4="04c7059f-bde8-4ce9-bb0f-e52888740953" targetNamespace="http://schemas.microsoft.com/office/2006/metadata/properties" ma:root="true" ma:fieldsID="c157b1eb35fcccc329a94bf3bbb3724d" ns3:_="" ns4:_="">
    <xsd:import namespace="d8e79d84-78fb-44a9-92e9-d04bdd8f0359"/>
    <xsd:import namespace="04c7059f-bde8-4ce9-bb0f-e5288874095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e79d84-78fb-44a9-92e9-d04bdd8f03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DateTaken" ma:index="21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c7059f-bde8-4ce9-bb0f-e52888740953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8e79d84-78fb-44a9-92e9-d04bdd8f0359" xsi:nil="true"/>
  </documentManagement>
</p:properties>
</file>

<file path=customXml/itemProps1.xml><?xml version="1.0" encoding="utf-8"?>
<ds:datastoreItem xmlns:ds="http://schemas.openxmlformats.org/officeDocument/2006/customXml" ds:itemID="{830395E6-4F4A-432F-B4FD-2D5D838445F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0AFD415-9B44-4045-978D-23FEB3EE30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e79d84-78fb-44a9-92e9-d04bdd8f0359"/>
    <ds:schemaRef ds:uri="04c7059f-bde8-4ce9-bb0f-e5288874095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0CCF229-86DD-4584-B803-1A91CD925DC7}">
  <ds:schemaRefs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infopath/2007/PartnerControls"/>
    <ds:schemaRef ds:uri="04c7059f-bde8-4ce9-bb0f-e52888740953"/>
    <ds:schemaRef ds:uri="d8e79d84-78fb-44a9-92e9-d04bdd8f0359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318</TotalTime>
  <Words>660</Words>
  <Application>Microsoft Office PowerPoint</Application>
  <PresentationFormat>Widescreen</PresentationFormat>
  <Paragraphs>83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Gill Sans MT</vt:lpstr>
      <vt:lpstr>Wingdings 2</vt:lpstr>
      <vt:lpstr>Office Theme</vt:lpstr>
      <vt:lpstr>Dividend</vt:lpstr>
      <vt:lpstr>Assignment 2</vt:lpstr>
      <vt:lpstr>Team Formation – Members and Roles</vt:lpstr>
      <vt:lpstr>Communication Methods</vt:lpstr>
      <vt:lpstr>Objectives</vt:lpstr>
      <vt:lpstr>Basic Topology</vt:lpstr>
      <vt:lpstr>Planning</vt:lpstr>
      <vt:lpstr>Why Ansible for network automation?</vt:lpstr>
      <vt:lpstr>Projected Timeline</vt:lpstr>
      <vt:lpstr>GitHub</vt:lpstr>
      <vt:lpstr>Git on the VM</vt:lpstr>
      <vt:lpstr>Resources / References</vt:lpstr>
      <vt:lpstr>Demonstration</vt:lpstr>
      <vt:lpstr>Team Members Participation</vt:lpstr>
      <vt:lpstr>Future Enhancements</vt:lpstr>
      <vt:lpstr>Q&amp;A Time</vt:lpstr>
    </vt:vector>
  </TitlesOfParts>
  <Company>University of Wales Trinity Saint David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Morgan (2218940)</dc:creator>
  <cp:lastModifiedBy>Jon Morgan (2218940)</cp:lastModifiedBy>
  <cp:revision>12</cp:revision>
  <dcterms:created xsi:type="dcterms:W3CDTF">2024-12-10T12:07:21Z</dcterms:created>
  <dcterms:modified xsi:type="dcterms:W3CDTF">2025-01-06T21:55:36Z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0x010100A20804DBFC42F64693D899720BA9B0FE</vt:lpwstr>
  </property>
</Properties>
</file>