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0B3CC-D012-4984-B94A-ED7AEE90C4D9}" v="1" dt="2025-01-06T15:10:20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Morgan (2218940)" userId="3d056735-30a3-4fce-ba59-f5d79205b9f6" providerId="ADAL" clId="{EBC0B3CC-D012-4984-B94A-ED7AEE90C4D9}"/>
    <pc:docChg chg="custSel addSld modSld">
      <pc:chgData name="Jon Morgan (2218940)" userId="3d056735-30a3-4fce-ba59-f5d79205b9f6" providerId="ADAL" clId="{EBC0B3CC-D012-4984-B94A-ED7AEE90C4D9}" dt="2025-01-06T15:10:20.972" v="49" actId="20577"/>
      <pc:docMkLst>
        <pc:docMk/>
      </pc:docMkLst>
      <pc:sldChg chg="modSp new mod">
        <pc:chgData name="Jon Morgan (2218940)" userId="3d056735-30a3-4fce-ba59-f5d79205b9f6" providerId="ADAL" clId="{EBC0B3CC-D012-4984-B94A-ED7AEE90C4D9}" dt="2025-01-06T15:10:20.972" v="49" actId="20577"/>
        <pc:sldMkLst>
          <pc:docMk/>
          <pc:sldMk cId="1172053953" sldId="263"/>
        </pc:sldMkLst>
        <pc:spChg chg="mod">
          <ac:chgData name="Jon Morgan (2218940)" userId="3d056735-30a3-4fce-ba59-f5d79205b9f6" providerId="ADAL" clId="{EBC0B3CC-D012-4984-B94A-ED7AEE90C4D9}" dt="2025-01-06T15:09:39.876" v="6" actId="20577"/>
          <ac:spMkLst>
            <pc:docMk/>
            <pc:sldMk cId="1172053953" sldId="263"/>
            <ac:spMk id="2" creationId="{6F59BFB9-877F-2674-9AE9-D1D788ECD260}"/>
          </ac:spMkLst>
        </pc:spChg>
        <pc:spChg chg="mod">
          <ac:chgData name="Jon Morgan (2218940)" userId="3d056735-30a3-4fce-ba59-f5d79205b9f6" providerId="ADAL" clId="{EBC0B3CC-D012-4984-B94A-ED7AEE90C4D9}" dt="2025-01-06T15:10:20.972" v="49" actId="20577"/>
          <ac:spMkLst>
            <pc:docMk/>
            <pc:sldMk cId="1172053953" sldId="263"/>
            <ac:spMk id="3" creationId="{9E9A5A53-7C34-51B5-90BB-B33B6AE6D5B2}"/>
          </ac:spMkLst>
        </pc:spChg>
      </pc:sldChg>
    </pc:docChg>
  </pc:docChgLst>
  <pc:docChgLst>
    <pc:chgData name="Jon Morgan (2218940)" userId="3d056735-30a3-4fce-ba59-f5d79205b9f6" providerId="ADAL" clId="{9644BDA9-B3F6-43CE-8DA9-3631164CC92E}"/>
    <pc:docChg chg="undo custSel addSld delSld modSld">
      <pc:chgData name="Jon Morgan (2218940)" userId="3d056735-30a3-4fce-ba59-f5d79205b9f6" providerId="ADAL" clId="{9644BDA9-B3F6-43CE-8DA9-3631164CC92E}" dt="2024-12-17T14:38:38.136" v="1584" actId="14100"/>
      <pc:docMkLst>
        <pc:docMk/>
      </pc:docMkLst>
      <pc:sldChg chg="addSp modSp mod setBg">
        <pc:chgData name="Jon Morgan (2218940)" userId="3d056735-30a3-4fce-ba59-f5d79205b9f6" providerId="ADAL" clId="{9644BDA9-B3F6-43CE-8DA9-3631164CC92E}" dt="2024-12-17T14:37:44.134" v="1574" actId="26606"/>
        <pc:sldMkLst>
          <pc:docMk/>
          <pc:sldMk cId="3891402302" sldId="256"/>
        </pc:sldMkLst>
        <pc:spChg chg="mo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2" creationId="{B58799C9-D699-81C2-D24B-0DA68F4933F9}"/>
          </ac:spMkLst>
        </pc:spChg>
        <pc:spChg chg="mo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3" creationId="{39E0743F-625A-B2DD-4270-A29290D7D518}"/>
          </ac:spMkLst>
        </pc:spChg>
        <pc:spChg chg="ad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8" creationId="{934F1179-B481-4F9E-BCA3-AFB972070F83}"/>
          </ac:spMkLst>
        </pc:spChg>
        <pc:spChg chg="ad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10" creationId="{827DC2C4-B485-428A-BF4A-472D2967F47F}"/>
          </ac:spMkLst>
        </pc:spChg>
        <pc:spChg chg="add">
          <ac:chgData name="Jon Morgan (2218940)" userId="3d056735-30a3-4fce-ba59-f5d79205b9f6" providerId="ADAL" clId="{9644BDA9-B3F6-43CE-8DA9-3631164CC92E}" dt="2024-12-17T14:37:44.134" v="1574" actId="26606"/>
          <ac:spMkLst>
            <pc:docMk/>
            <pc:sldMk cId="3891402302" sldId="256"/>
            <ac:spMk id="12" creationId="{EE04B5EB-F158-4507-90DD-BD23620C7CC9}"/>
          </ac:spMkLst>
        </pc:spChg>
      </pc:sldChg>
      <pc:sldChg chg="addSp delSp modSp mod setBg">
        <pc:chgData name="Jon Morgan (2218940)" userId="3d056735-30a3-4fce-ba59-f5d79205b9f6" providerId="ADAL" clId="{9644BDA9-B3F6-43CE-8DA9-3631164CC92E}" dt="2024-12-17T14:38:38.136" v="1584" actId="14100"/>
        <pc:sldMkLst>
          <pc:docMk/>
          <pc:sldMk cId="3124662253" sldId="258"/>
        </pc:sldMkLst>
        <pc:spChg chg="mod">
          <ac:chgData name="Jon Morgan (2218940)" userId="3d056735-30a3-4fce-ba59-f5d79205b9f6" providerId="ADAL" clId="{9644BDA9-B3F6-43CE-8DA9-3631164CC92E}" dt="2024-12-17T14:38:04.014" v="1579" actId="26606"/>
          <ac:spMkLst>
            <pc:docMk/>
            <pc:sldMk cId="3124662253" sldId="258"/>
            <ac:spMk id="2" creationId="{15737CC6-B5B7-B945-7E81-59AD98FB860D}"/>
          </ac:spMkLst>
        </pc:spChg>
        <pc:spChg chg="mod">
          <ac:chgData name="Jon Morgan (2218940)" userId="3d056735-30a3-4fce-ba59-f5d79205b9f6" providerId="ADAL" clId="{9644BDA9-B3F6-43CE-8DA9-3631164CC92E}" dt="2024-12-17T14:38:38.136" v="1584" actId="14100"/>
          <ac:spMkLst>
            <pc:docMk/>
            <pc:sldMk cId="3124662253" sldId="258"/>
            <ac:spMk id="3" creationId="{E1F584C9-4022-2492-F492-70F72DAB4D26}"/>
          </ac:spMkLst>
        </pc:spChg>
        <pc:spChg chg="add del">
          <ac:chgData name="Jon Morgan (2218940)" userId="3d056735-30a3-4fce-ba59-f5d79205b9f6" providerId="ADAL" clId="{9644BDA9-B3F6-43CE-8DA9-3631164CC92E}" dt="2024-12-17T14:38:01.928" v="1576" actId="26606"/>
          <ac:spMkLst>
            <pc:docMk/>
            <pc:sldMk cId="3124662253" sldId="258"/>
            <ac:spMk id="8" creationId="{100EDD19-6802-4EC3-95CE-CFFAB042CFD6}"/>
          </ac:spMkLst>
        </pc:spChg>
        <pc:spChg chg="add del">
          <ac:chgData name="Jon Morgan (2218940)" userId="3d056735-30a3-4fce-ba59-f5d79205b9f6" providerId="ADAL" clId="{9644BDA9-B3F6-43CE-8DA9-3631164CC92E}" dt="2024-12-17T14:38:01.928" v="1576" actId="26606"/>
          <ac:spMkLst>
            <pc:docMk/>
            <pc:sldMk cId="3124662253" sldId="258"/>
            <ac:spMk id="10" creationId="{DB17E863-922E-4C26-BD64-E8FD41D28661}"/>
          </ac:spMkLst>
        </pc:spChg>
        <pc:spChg chg="add del">
          <ac:chgData name="Jon Morgan (2218940)" userId="3d056735-30a3-4fce-ba59-f5d79205b9f6" providerId="ADAL" clId="{9644BDA9-B3F6-43CE-8DA9-3631164CC92E}" dt="2024-12-17T14:38:04.007" v="1578" actId="26606"/>
          <ac:spMkLst>
            <pc:docMk/>
            <pc:sldMk cId="3124662253" sldId="258"/>
            <ac:spMk id="12" creationId="{5298780A-33B9-4EA2-8F67-DE68AD62841B}"/>
          </ac:spMkLst>
        </pc:spChg>
        <pc:spChg chg="add del">
          <ac:chgData name="Jon Morgan (2218940)" userId="3d056735-30a3-4fce-ba59-f5d79205b9f6" providerId="ADAL" clId="{9644BDA9-B3F6-43CE-8DA9-3631164CC92E}" dt="2024-12-17T14:38:04.007" v="1578" actId="26606"/>
          <ac:spMkLst>
            <pc:docMk/>
            <pc:sldMk cId="3124662253" sldId="258"/>
            <ac:spMk id="13" creationId="{081EA652-8C6A-4E69-BEB9-170809474553}"/>
          </ac:spMkLst>
        </pc:spChg>
        <pc:spChg chg="add del">
          <ac:chgData name="Jon Morgan (2218940)" userId="3d056735-30a3-4fce-ba59-f5d79205b9f6" providerId="ADAL" clId="{9644BDA9-B3F6-43CE-8DA9-3631164CC92E}" dt="2024-12-17T14:38:04.007" v="1578" actId="26606"/>
          <ac:spMkLst>
            <pc:docMk/>
            <pc:sldMk cId="3124662253" sldId="258"/>
            <ac:spMk id="14" creationId="{7F488E8B-4E1E-4402-8935-D4E6C02615C7}"/>
          </ac:spMkLst>
        </pc:spChg>
        <pc:spChg chg="add del">
          <ac:chgData name="Jon Morgan (2218940)" userId="3d056735-30a3-4fce-ba59-f5d79205b9f6" providerId="ADAL" clId="{9644BDA9-B3F6-43CE-8DA9-3631164CC92E}" dt="2024-12-17T14:38:04.007" v="1578" actId="26606"/>
          <ac:spMkLst>
            <pc:docMk/>
            <pc:sldMk cId="3124662253" sldId="258"/>
            <ac:spMk id="15" creationId="{A4026A73-1F7F-49F2-B319-8CA3B3D53269}"/>
          </ac:spMkLst>
        </pc:spChg>
        <pc:spChg chg="add">
          <ac:chgData name="Jon Morgan (2218940)" userId="3d056735-30a3-4fce-ba59-f5d79205b9f6" providerId="ADAL" clId="{9644BDA9-B3F6-43CE-8DA9-3631164CC92E}" dt="2024-12-17T14:38:04.014" v="1579" actId="26606"/>
          <ac:spMkLst>
            <pc:docMk/>
            <pc:sldMk cId="3124662253" sldId="258"/>
            <ac:spMk id="18" creationId="{907EF6B7-1338-4443-8C46-6A318D952DFD}"/>
          </ac:spMkLst>
        </pc:spChg>
        <pc:spChg chg="add">
          <ac:chgData name="Jon Morgan (2218940)" userId="3d056735-30a3-4fce-ba59-f5d79205b9f6" providerId="ADAL" clId="{9644BDA9-B3F6-43CE-8DA9-3631164CC92E}" dt="2024-12-17T14:38:04.014" v="1579" actId="26606"/>
          <ac:spMkLst>
            <pc:docMk/>
            <pc:sldMk cId="3124662253" sldId="258"/>
            <ac:spMk id="19" creationId="{DAAE4CDD-124C-4DCF-9584-B6033B545DD5}"/>
          </ac:spMkLst>
        </pc:spChg>
        <pc:spChg chg="add">
          <ac:chgData name="Jon Morgan (2218940)" userId="3d056735-30a3-4fce-ba59-f5d79205b9f6" providerId="ADAL" clId="{9644BDA9-B3F6-43CE-8DA9-3631164CC92E}" dt="2024-12-17T14:38:04.014" v="1579" actId="26606"/>
          <ac:spMkLst>
            <pc:docMk/>
            <pc:sldMk cId="3124662253" sldId="258"/>
            <ac:spMk id="20" creationId="{081E4A58-353D-44AE-B2FC-2A74E2E400F7}"/>
          </ac:spMkLst>
        </pc:spChg>
        <pc:cxnChg chg="add del">
          <ac:chgData name="Jon Morgan (2218940)" userId="3d056735-30a3-4fce-ba59-f5d79205b9f6" providerId="ADAL" clId="{9644BDA9-B3F6-43CE-8DA9-3631164CC92E}" dt="2024-12-17T14:38:04.007" v="1578" actId="26606"/>
          <ac:cxnSpMkLst>
            <pc:docMk/>
            <pc:sldMk cId="3124662253" sldId="258"/>
            <ac:cxnSpMk id="16" creationId="{23AAC9B5-8015-485C-ACF9-A750390E9A56}"/>
          </ac:cxnSpMkLst>
        </pc:cxnChg>
      </pc:sldChg>
      <pc:sldChg chg="addSp modSp">
        <pc:chgData name="Jon Morgan (2218940)" userId="3d056735-30a3-4fce-ba59-f5d79205b9f6" providerId="ADAL" clId="{9644BDA9-B3F6-43CE-8DA9-3631164CC92E}" dt="2024-12-17T13:15:00.152" v="11"/>
        <pc:sldMkLst>
          <pc:docMk/>
          <pc:sldMk cId="122054572" sldId="259"/>
        </pc:sldMkLst>
        <pc:picChg chg="add">
          <ac:chgData name="Jon Morgan (2218940)" userId="3d056735-30a3-4fce-ba59-f5d79205b9f6" providerId="ADAL" clId="{9644BDA9-B3F6-43CE-8DA9-3631164CC92E}" dt="2024-12-17T13:10:49.051" v="0"/>
          <ac:picMkLst>
            <pc:docMk/>
            <pc:sldMk cId="122054572" sldId="259"/>
            <ac:picMk id="4" creationId="{828954D5-5796-DCB2-414D-467B2350D400}"/>
          </ac:picMkLst>
        </pc:picChg>
        <pc:picChg chg="add">
          <ac:chgData name="Jon Morgan (2218940)" userId="3d056735-30a3-4fce-ba59-f5d79205b9f6" providerId="ADAL" clId="{9644BDA9-B3F6-43CE-8DA9-3631164CC92E}" dt="2024-12-17T13:11:10.147" v="1"/>
          <ac:picMkLst>
            <pc:docMk/>
            <pc:sldMk cId="122054572" sldId="259"/>
            <ac:picMk id="5" creationId="{B466021F-77AC-0B7A-D727-724A636A7A2F}"/>
          </ac:picMkLst>
        </pc:picChg>
        <pc:picChg chg="add mod">
          <ac:chgData name="Jon Morgan (2218940)" userId="3d056735-30a3-4fce-ba59-f5d79205b9f6" providerId="ADAL" clId="{9644BDA9-B3F6-43CE-8DA9-3631164CC92E}" dt="2024-12-17T13:12:27.439" v="3"/>
          <ac:picMkLst>
            <pc:docMk/>
            <pc:sldMk cId="122054572" sldId="259"/>
            <ac:picMk id="6" creationId="{03BBE44D-16E7-6EB8-311B-B30D365B787B}"/>
          </ac:picMkLst>
        </pc:picChg>
        <pc:picChg chg="add mod">
          <ac:chgData name="Jon Morgan (2218940)" userId="3d056735-30a3-4fce-ba59-f5d79205b9f6" providerId="ADAL" clId="{9644BDA9-B3F6-43CE-8DA9-3631164CC92E}" dt="2024-12-17T13:15:00.152" v="11"/>
          <ac:picMkLst>
            <pc:docMk/>
            <pc:sldMk cId="122054572" sldId="259"/>
            <ac:picMk id="7" creationId="{4F0B8584-126F-B580-3BF5-9CA6A2A30B7E}"/>
          </ac:picMkLst>
        </pc:picChg>
      </pc:sldChg>
      <pc:sldChg chg="addSp modSp mod">
        <pc:chgData name="Jon Morgan (2218940)" userId="3d056735-30a3-4fce-ba59-f5d79205b9f6" providerId="ADAL" clId="{9644BDA9-B3F6-43CE-8DA9-3631164CC92E}" dt="2024-12-17T13:43:57.699" v="332" actId="20577"/>
        <pc:sldMkLst>
          <pc:docMk/>
          <pc:sldMk cId="2075218565" sldId="260"/>
        </pc:sldMkLst>
        <pc:spChg chg="mod">
          <ac:chgData name="Jon Morgan (2218940)" userId="3d056735-30a3-4fce-ba59-f5d79205b9f6" providerId="ADAL" clId="{9644BDA9-B3F6-43CE-8DA9-3631164CC92E}" dt="2024-12-17T13:43:16.789" v="327" actId="404"/>
          <ac:spMkLst>
            <pc:docMk/>
            <pc:sldMk cId="2075218565" sldId="260"/>
            <ac:spMk id="2" creationId="{8B9788A3-2493-04FD-540D-DA0F4C3837B5}"/>
          </ac:spMkLst>
        </pc:spChg>
        <pc:graphicFrameChg chg="add mod modGraphic">
          <ac:chgData name="Jon Morgan (2218940)" userId="3d056735-30a3-4fce-ba59-f5d79205b9f6" providerId="ADAL" clId="{9644BDA9-B3F6-43CE-8DA9-3631164CC92E}" dt="2024-12-17T13:42:35.308" v="318" actId="1076"/>
          <ac:graphicFrameMkLst>
            <pc:docMk/>
            <pc:sldMk cId="2075218565" sldId="260"/>
            <ac:graphicFrameMk id="3" creationId="{B0A576CB-5A68-5383-B072-5D7914937E37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3:25.475" v="328" actId="1076"/>
          <ac:graphicFrameMkLst>
            <pc:docMk/>
            <pc:sldMk cId="2075218565" sldId="260"/>
            <ac:graphicFrameMk id="4" creationId="{A4B7F0A7-68E2-67B5-8020-0A88A41A3151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3:57.699" v="332" actId="20577"/>
          <ac:graphicFrameMkLst>
            <pc:docMk/>
            <pc:sldMk cId="2075218565" sldId="260"/>
            <ac:graphicFrameMk id="6" creationId="{E9CCF40A-450D-79BF-2704-8097A9C4F262}"/>
          </ac:graphicFrameMkLst>
        </pc:graphicFrameChg>
        <pc:picChg chg="mod">
          <ac:chgData name="Jon Morgan (2218940)" userId="3d056735-30a3-4fce-ba59-f5d79205b9f6" providerId="ADAL" clId="{9644BDA9-B3F6-43CE-8DA9-3631164CC92E}" dt="2024-12-17T13:42:20.933" v="314" actId="1076"/>
          <ac:picMkLst>
            <pc:docMk/>
            <pc:sldMk cId="2075218565" sldId="260"/>
            <ac:picMk id="5" creationId="{501BB78D-FE07-2ADB-8BB9-2FF328D98F5B}"/>
          </ac:picMkLst>
        </pc:picChg>
      </pc:sldChg>
      <pc:sldChg chg="addSp delSp modSp new mod setBg">
        <pc:chgData name="Jon Morgan (2218940)" userId="3d056735-30a3-4fce-ba59-f5d79205b9f6" providerId="ADAL" clId="{9644BDA9-B3F6-43CE-8DA9-3631164CC92E}" dt="2024-12-17T14:37:28.393" v="1573" actId="20577"/>
        <pc:sldMkLst>
          <pc:docMk/>
          <pc:sldMk cId="687325667" sldId="261"/>
        </pc:sldMkLst>
        <pc:spChg chg="mod">
          <ac:chgData name="Jon Morgan (2218940)" userId="3d056735-30a3-4fce-ba59-f5d79205b9f6" providerId="ADAL" clId="{9644BDA9-B3F6-43CE-8DA9-3631164CC92E}" dt="2024-12-17T14:36:12.297" v="1476" actId="26606"/>
          <ac:spMkLst>
            <pc:docMk/>
            <pc:sldMk cId="687325667" sldId="261"/>
            <ac:spMk id="2" creationId="{1662B15B-F6D1-AFFF-8AA9-EEAC6B634846}"/>
          </ac:spMkLst>
        </pc:spChg>
        <pc:spChg chg="add del mod">
          <ac:chgData name="Jon Morgan (2218940)" userId="3d056735-30a3-4fce-ba59-f5d79205b9f6" providerId="ADAL" clId="{9644BDA9-B3F6-43CE-8DA9-3631164CC92E}" dt="2024-12-17T14:36:12.297" v="1476" actId="26606"/>
          <ac:spMkLst>
            <pc:docMk/>
            <pc:sldMk cId="687325667" sldId="261"/>
            <ac:spMk id="3" creationId="{DA832991-C966-B000-3E07-CFBD0D780F92}"/>
          </ac:spMkLst>
        </pc:spChg>
        <pc:spChg chg="add del">
          <ac:chgData name="Jon Morgan (2218940)" userId="3d056735-30a3-4fce-ba59-f5d79205b9f6" providerId="ADAL" clId="{9644BDA9-B3F6-43CE-8DA9-3631164CC92E}" dt="2024-12-17T14:36:07.906" v="1473" actId="26606"/>
          <ac:spMkLst>
            <pc:docMk/>
            <pc:sldMk cId="687325667" sldId="261"/>
            <ac:spMk id="9" creationId="{0C541B88-1AE9-40C3-AFD5-967787C1979F}"/>
          </ac:spMkLst>
        </pc:spChg>
        <pc:spChg chg="add del">
          <ac:chgData name="Jon Morgan (2218940)" userId="3d056735-30a3-4fce-ba59-f5d79205b9f6" providerId="ADAL" clId="{9644BDA9-B3F6-43CE-8DA9-3631164CC92E}" dt="2024-12-17T14:36:07.906" v="1473" actId="26606"/>
          <ac:spMkLst>
            <pc:docMk/>
            <pc:sldMk cId="687325667" sldId="261"/>
            <ac:spMk id="11" creationId="{E5F17139-31EE-46AC-B04F-DBBD852DD6CB}"/>
          </ac:spMkLst>
        </pc:spChg>
        <pc:spChg chg="add del">
          <ac:chgData name="Jon Morgan (2218940)" userId="3d056735-30a3-4fce-ba59-f5d79205b9f6" providerId="ADAL" clId="{9644BDA9-B3F6-43CE-8DA9-3631164CC92E}" dt="2024-12-17T14:36:07.906" v="1473" actId="26606"/>
          <ac:spMkLst>
            <pc:docMk/>
            <pc:sldMk cId="687325667" sldId="261"/>
            <ac:spMk id="17" creationId="{89D16701-DA76-4F72-BB63-E2C3FFBDFE0F}"/>
          </ac:spMkLst>
        </pc:spChg>
        <pc:spChg chg="add del">
          <ac:chgData name="Jon Morgan (2218940)" userId="3d056735-30a3-4fce-ba59-f5d79205b9f6" providerId="ADAL" clId="{9644BDA9-B3F6-43CE-8DA9-3631164CC92E}" dt="2024-12-17T14:36:07.906" v="1473" actId="26606"/>
          <ac:spMkLst>
            <pc:docMk/>
            <pc:sldMk cId="687325667" sldId="261"/>
            <ac:spMk id="19" creationId="{1CC28BE1-9DC6-43FE-9582-39F091098D77}"/>
          </ac:spMkLst>
        </pc:spChg>
        <pc:spChg chg="add del">
          <ac:chgData name="Jon Morgan (2218940)" userId="3d056735-30a3-4fce-ba59-f5d79205b9f6" providerId="ADAL" clId="{9644BDA9-B3F6-43CE-8DA9-3631164CC92E}" dt="2024-12-17T14:36:12.287" v="1475" actId="26606"/>
          <ac:spMkLst>
            <pc:docMk/>
            <pc:sldMk cId="687325667" sldId="261"/>
            <ac:spMk id="36" creationId="{BACC6370-2D7E-4714-9D71-7542949D7D5D}"/>
          </ac:spMkLst>
        </pc:spChg>
        <pc:spChg chg="add del">
          <ac:chgData name="Jon Morgan (2218940)" userId="3d056735-30a3-4fce-ba59-f5d79205b9f6" providerId="ADAL" clId="{9644BDA9-B3F6-43CE-8DA9-3631164CC92E}" dt="2024-12-17T14:36:12.287" v="1475" actId="26606"/>
          <ac:spMkLst>
            <pc:docMk/>
            <pc:sldMk cId="687325667" sldId="261"/>
            <ac:spMk id="37" creationId="{F68B3F68-107C-434F-AA38-110D5EA91B85}"/>
          </ac:spMkLst>
        </pc:spChg>
        <pc:spChg chg="add del">
          <ac:chgData name="Jon Morgan (2218940)" userId="3d056735-30a3-4fce-ba59-f5d79205b9f6" providerId="ADAL" clId="{9644BDA9-B3F6-43CE-8DA9-3631164CC92E}" dt="2024-12-17T14:36:12.287" v="1475" actId="26606"/>
          <ac:spMkLst>
            <pc:docMk/>
            <pc:sldMk cId="687325667" sldId="261"/>
            <ac:spMk id="38" creationId="{AAD0DBB9-1A4B-4391-81D4-CB19F9AB918A}"/>
          </ac:spMkLst>
        </pc:spChg>
        <pc:spChg chg="add del">
          <ac:chgData name="Jon Morgan (2218940)" userId="3d056735-30a3-4fce-ba59-f5d79205b9f6" providerId="ADAL" clId="{9644BDA9-B3F6-43CE-8DA9-3631164CC92E}" dt="2024-12-17T14:36:12.287" v="1475" actId="26606"/>
          <ac:spMkLst>
            <pc:docMk/>
            <pc:sldMk cId="687325667" sldId="261"/>
            <ac:spMk id="39" creationId="{063BBA22-50EA-4C4D-BE05-F1CE4E63AA56}"/>
          </ac:spMkLst>
        </pc:spChg>
        <pc:spChg chg="add">
          <ac:chgData name="Jon Morgan (2218940)" userId="3d056735-30a3-4fce-ba59-f5d79205b9f6" providerId="ADAL" clId="{9644BDA9-B3F6-43CE-8DA9-3631164CC92E}" dt="2024-12-17T14:36:12.297" v="1476" actId="26606"/>
          <ac:spMkLst>
            <pc:docMk/>
            <pc:sldMk cId="687325667" sldId="261"/>
            <ac:spMk id="42" creationId="{2C61293E-6EBE-43EF-A52C-9BEBFD7679D4}"/>
          </ac:spMkLst>
        </pc:spChg>
        <pc:spChg chg="add">
          <ac:chgData name="Jon Morgan (2218940)" userId="3d056735-30a3-4fce-ba59-f5d79205b9f6" providerId="ADAL" clId="{9644BDA9-B3F6-43CE-8DA9-3631164CC92E}" dt="2024-12-17T14:36:12.297" v="1476" actId="26606"/>
          <ac:spMkLst>
            <pc:docMk/>
            <pc:sldMk cId="687325667" sldId="261"/>
            <ac:spMk id="44" creationId="{21540236-BFD5-4A9D-8840-4703E7F76825}"/>
          </ac:spMkLst>
        </pc:spChg>
        <pc:spChg chg="add mod">
          <ac:chgData name="Jon Morgan (2218940)" userId="3d056735-30a3-4fce-ba59-f5d79205b9f6" providerId="ADAL" clId="{9644BDA9-B3F6-43CE-8DA9-3631164CC92E}" dt="2024-12-17T14:37:28.393" v="1573" actId="20577"/>
          <ac:spMkLst>
            <pc:docMk/>
            <pc:sldMk cId="687325667" sldId="261"/>
            <ac:spMk id="45" creationId="{DA832991-C966-B000-3E07-CFBD0D780F92}"/>
          </ac:spMkLst>
        </pc:spChg>
        <pc:grpChg chg="add del">
          <ac:chgData name="Jon Morgan (2218940)" userId="3d056735-30a3-4fce-ba59-f5d79205b9f6" providerId="ADAL" clId="{9644BDA9-B3F6-43CE-8DA9-3631164CC92E}" dt="2024-12-17T14:36:07.906" v="1473" actId="26606"/>
          <ac:grpSpMkLst>
            <pc:docMk/>
            <pc:sldMk cId="687325667" sldId="261"/>
            <ac:grpSpMk id="13" creationId="{7CF625D3-71A3-4F30-A096-8EF334E959D0}"/>
          </ac:grpSpMkLst>
        </pc:grpChg>
        <pc:grpChg chg="add del">
          <ac:chgData name="Jon Morgan (2218940)" userId="3d056735-30a3-4fce-ba59-f5d79205b9f6" providerId="ADAL" clId="{9644BDA9-B3F6-43CE-8DA9-3631164CC92E}" dt="2024-12-17T14:36:07.906" v="1473" actId="26606"/>
          <ac:grpSpMkLst>
            <pc:docMk/>
            <pc:sldMk cId="687325667" sldId="261"/>
            <ac:grpSpMk id="21" creationId="{AF9AF3F3-CE0C-4125-BDD7-346487FA0B40}"/>
          </ac:grpSpMkLst>
        </pc:grpChg>
        <pc:graphicFrameChg chg="add del">
          <ac:chgData name="Jon Morgan (2218940)" userId="3d056735-30a3-4fce-ba59-f5d79205b9f6" providerId="ADAL" clId="{9644BDA9-B3F6-43CE-8DA9-3631164CC92E}" dt="2024-12-17T14:36:07.906" v="1473" actId="26606"/>
          <ac:graphicFrameMkLst>
            <pc:docMk/>
            <pc:sldMk cId="687325667" sldId="261"/>
            <ac:graphicFrameMk id="5" creationId="{73D83B8B-66AB-B6E8-2C73-789C2E1273F3}"/>
          </ac:graphicFrameMkLst>
        </pc:graphicFrameChg>
        <pc:graphicFrameChg chg="add del">
          <ac:chgData name="Jon Morgan (2218940)" userId="3d056735-30a3-4fce-ba59-f5d79205b9f6" providerId="ADAL" clId="{9644BDA9-B3F6-43CE-8DA9-3631164CC92E}" dt="2024-12-17T14:36:12.287" v="1475" actId="26606"/>
          <ac:graphicFrameMkLst>
            <pc:docMk/>
            <pc:sldMk cId="687325667" sldId="261"/>
            <ac:graphicFrameMk id="40" creationId="{A151E68A-7160-17A1-3DE5-878074B8167C}"/>
          </ac:graphicFrameMkLst>
        </pc:graphicFrameChg>
        <pc:picChg chg="add">
          <ac:chgData name="Jon Morgan (2218940)" userId="3d056735-30a3-4fce-ba59-f5d79205b9f6" providerId="ADAL" clId="{9644BDA9-B3F6-43CE-8DA9-3631164CC92E}" dt="2024-12-17T14:36:12.297" v="1476" actId="26606"/>
          <ac:picMkLst>
            <pc:docMk/>
            <pc:sldMk cId="687325667" sldId="261"/>
            <ac:picMk id="43" creationId="{470F299C-2A89-8C5F-13DB-EC42D589E52E}"/>
          </ac:picMkLst>
        </pc:picChg>
      </pc:sldChg>
      <pc:sldChg chg="addSp delSp modSp new del mod">
        <pc:chgData name="Jon Morgan (2218940)" userId="3d056735-30a3-4fce-ba59-f5d79205b9f6" providerId="ADAL" clId="{9644BDA9-B3F6-43CE-8DA9-3631164CC92E}" dt="2024-12-17T13:44:24.029" v="333" actId="2696"/>
        <pc:sldMkLst>
          <pc:docMk/>
          <pc:sldMk cId="3812764703" sldId="261"/>
        </pc:sldMkLst>
        <pc:spChg chg="mod">
          <ac:chgData name="Jon Morgan (2218940)" userId="3d056735-30a3-4fce-ba59-f5d79205b9f6" providerId="ADAL" clId="{9644BDA9-B3F6-43CE-8DA9-3631164CC92E}" dt="2024-12-17T13:34:31.680" v="19" actId="20577"/>
          <ac:spMkLst>
            <pc:docMk/>
            <pc:sldMk cId="3812764703" sldId="261"/>
            <ac:spMk id="2" creationId="{702A6A1D-491B-D3CC-3607-80E8DAE81796}"/>
          </ac:spMkLst>
        </pc:spChg>
        <pc:spChg chg="del">
          <ac:chgData name="Jon Morgan (2218940)" userId="3d056735-30a3-4fce-ba59-f5d79205b9f6" providerId="ADAL" clId="{9644BDA9-B3F6-43CE-8DA9-3631164CC92E}" dt="2024-12-17T13:34:36.390" v="20" actId="478"/>
          <ac:spMkLst>
            <pc:docMk/>
            <pc:sldMk cId="3812764703" sldId="261"/>
            <ac:spMk id="3" creationId="{5358B409-F89D-9F81-1CC7-D197C6937EA2}"/>
          </ac:spMkLst>
        </pc:spChg>
        <pc:graphicFrameChg chg="add mod modGraphic">
          <ac:chgData name="Jon Morgan (2218940)" userId="3d056735-30a3-4fce-ba59-f5d79205b9f6" providerId="ADAL" clId="{9644BDA9-B3F6-43CE-8DA9-3631164CC92E}" dt="2024-12-17T13:39:57.064" v="204" actId="1076"/>
          <ac:graphicFrameMkLst>
            <pc:docMk/>
            <pc:sldMk cId="3812764703" sldId="261"/>
            <ac:graphicFrameMk id="4" creationId="{BA213734-79AB-1DC6-5583-E9027ED1F510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0:28.072" v="209" actId="1076"/>
          <ac:graphicFrameMkLst>
            <pc:docMk/>
            <pc:sldMk cId="3812764703" sldId="261"/>
            <ac:graphicFrameMk id="5" creationId="{C67969D5-1BFE-B98C-B59C-C0896999EC8F}"/>
          </ac:graphicFrameMkLst>
        </pc:graphicFrameChg>
        <pc:graphicFrameChg chg="add mod modGraphic">
          <ac:chgData name="Jon Morgan (2218940)" userId="3d056735-30a3-4fce-ba59-f5d79205b9f6" providerId="ADAL" clId="{9644BDA9-B3F6-43CE-8DA9-3631164CC92E}" dt="2024-12-17T13:41:34.877" v="309" actId="20577"/>
          <ac:graphicFrameMkLst>
            <pc:docMk/>
            <pc:sldMk cId="3812764703" sldId="261"/>
            <ac:graphicFrameMk id="6" creationId="{6758C8CB-6E48-CAAD-6ADD-174A77FF7C22}"/>
          </ac:graphicFrameMkLst>
        </pc:graphicFrameChg>
      </pc:sldChg>
      <pc:sldChg chg="addSp delSp modSp new mod setBg">
        <pc:chgData name="Jon Morgan (2218940)" userId="3d056735-30a3-4fce-ba59-f5d79205b9f6" providerId="ADAL" clId="{9644BDA9-B3F6-43CE-8DA9-3631164CC92E}" dt="2024-12-17T14:35:46.159" v="1471" actId="26606"/>
        <pc:sldMkLst>
          <pc:docMk/>
          <pc:sldMk cId="422369634" sldId="262"/>
        </pc:sldMkLst>
        <pc:spChg chg="mod">
          <ac:chgData name="Jon Morgan (2218940)" userId="3d056735-30a3-4fce-ba59-f5d79205b9f6" providerId="ADAL" clId="{9644BDA9-B3F6-43CE-8DA9-3631164CC92E}" dt="2024-12-17T14:35:46.159" v="1471" actId="26606"/>
          <ac:spMkLst>
            <pc:docMk/>
            <pc:sldMk cId="422369634" sldId="262"/>
            <ac:spMk id="2" creationId="{E0BD55B7-C908-9D25-7C34-DE102688A4B2}"/>
          </ac:spMkLst>
        </pc:spChg>
        <pc:spChg chg="del">
          <ac:chgData name="Jon Morgan (2218940)" userId="3d056735-30a3-4fce-ba59-f5d79205b9f6" providerId="ADAL" clId="{9644BDA9-B3F6-43CE-8DA9-3631164CC92E}" dt="2024-12-17T13:58:47.651" v="1176" actId="478"/>
          <ac:spMkLst>
            <pc:docMk/>
            <pc:sldMk cId="422369634" sldId="262"/>
            <ac:spMk id="3" creationId="{1AD7D8B8-FCF5-3005-F82F-8F74E77C04DD}"/>
          </ac:spMkLst>
        </pc:spChg>
        <pc:spChg chg="add del mod">
          <ac:chgData name="Jon Morgan (2218940)" userId="3d056735-30a3-4fce-ba59-f5d79205b9f6" providerId="ADAL" clId="{9644BDA9-B3F6-43CE-8DA9-3631164CC92E}" dt="2024-12-17T14:35:27.314" v="1466" actId="478"/>
          <ac:spMkLst>
            <pc:docMk/>
            <pc:sldMk cId="422369634" sldId="262"/>
            <ac:spMk id="4" creationId="{E8A983A5-5748-FABD-12DA-DBED68835905}"/>
          </ac:spMkLst>
        </pc:spChg>
        <pc:spChg chg="add del mod">
          <ac:chgData name="Jon Morgan (2218940)" userId="3d056735-30a3-4fce-ba59-f5d79205b9f6" providerId="ADAL" clId="{9644BDA9-B3F6-43CE-8DA9-3631164CC92E}" dt="2024-12-17T14:35:27.314" v="1466" actId="478"/>
          <ac:spMkLst>
            <pc:docMk/>
            <pc:sldMk cId="422369634" sldId="262"/>
            <ac:spMk id="5" creationId="{A4F0F7D7-181C-FF00-4B52-D91FE6D8A4D4}"/>
          </ac:spMkLst>
        </pc:spChg>
        <pc:spChg chg="add del mod">
          <ac:chgData name="Jon Morgan (2218940)" userId="3d056735-30a3-4fce-ba59-f5d79205b9f6" providerId="ADAL" clId="{9644BDA9-B3F6-43CE-8DA9-3631164CC92E}" dt="2024-12-17T14:04:26.808" v="1429" actId="478"/>
          <ac:spMkLst>
            <pc:docMk/>
            <pc:sldMk cId="422369634" sldId="262"/>
            <ac:spMk id="6" creationId="{CFEC8488-06A2-8D56-B66E-C503FD1D742F}"/>
          </ac:spMkLst>
        </pc:spChg>
        <pc:spChg chg="add del mod">
          <ac:chgData name="Jon Morgan (2218940)" userId="3d056735-30a3-4fce-ba59-f5d79205b9f6" providerId="ADAL" clId="{9644BDA9-B3F6-43CE-8DA9-3631164CC92E}" dt="2024-12-17T14:35:27.314" v="1466" actId="478"/>
          <ac:spMkLst>
            <pc:docMk/>
            <pc:sldMk cId="422369634" sldId="262"/>
            <ac:spMk id="7" creationId="{8070BC79-4852-5D02-88DE-280AB93AA2F9}"/>
          </ac:spMkLst>
        </pc:spChg>
        <pc:spChg chg="add">
          <ac:chgData name="Jon Morgan (2218940)" userId="3d056735-30a3-4fce-ba59-f5d79205b9f6" providerId="ADAL" clId="{9644BDA9-B3F6-43CE-8DA9-3631164CC92E}" dt="2024-12-17T14:35:46.159" v="1471" actId="26606"/>
          <ac:spMkLst>
            <pc:docMk/>
            <pc:sldMk cId="422369634" sldId="262"/>
            <ac:spMk id="14" creationId="{A4AC5506-6312-4701-8D3C-40187889A947}"/>
          </ac:spMkLst>
        </pc:spChg>
        <pc:picChg chg="add mod">
          <ac:chgData name="Jon Morgan (2218940)" userId="3d056735-30a3-4fce-ba59-f5d79205b9f6" providerId="ADAL" clId="{9644BDA9-B3F6-43CE-8DA9-3631164CC92E}" dt="2024-12-17T14:35:46.159" v="1471" actId="26606"/>
          <ac:picMkLst>
            <pc:docMk/>
            <pc:sldMk cId="422369634" sldId="262"/>
            <ac:picMk id="9" creationId="{06ED0A32-A345-4CC8-F827-B8EC209B558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EE92E-C3DB-4222-A449-DA9E2796B24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E7A370-E4C6-4761-9F46-F9A98C848E90}">
      <dgm:prSet/>
      <dgm:spPr/>
      <dgm:t>
        <a:bodyPr/>
        <a:lstStyle/>
        <a:p>
          <a:r>
            <a:rPr lang="en-GB"/>
            <a:t>Charlie Williams (2235685) – Network Administrator</a:t>
          </a:r>
          <a:endParaRPr lang="en-US"/>
        </a:p>
      </dgm:t>
    </dgm:pt>
    <dgm:pt modelId="{24AF00CA-BF52-46E0-8FF0-6D4A709C6873}" type="parTrans" cxnId="{F312EE45-711F-4947-A147-86CCE6B66C5C}">
      <dgm:prSet/>
      <dgm:spPr/>
      <dgm:t>
        <a:bodyPr/>
        <a:lstStyle/>
        <a:p>
          <a:endParaRPr lang="en-US"/>
        </a:p>
      </dgm:t>
    </dgm:pt>
    <dgm:pt modelId="{D581615F-B69A-4E10-8750-B7B5B247F0D0}" type="sibTrans" cxnId="{F312EE45-711F-4947-A147-86CCE6B66C5C}">
      <dgm:prSet/>
      <dgm:spPr/>
      <dgm:t>
        <a:bodyPr/>
        <a:lstStyle/>
        <a:p>
          <a:endParaRPr lang="en-US"/>
        </a:p>
      </dgm:t>
    </dgm:pt>
    <dgm:pt modelId="{BDCEA60D-0156-4C66-95FC-84827CFC8F06}">
      <dgm:prSet/>
      <dgm:spPr/>
      <dgm:t>
        <a:bodyPr/>
        <a:lstStyle/>
        <a:p>
          <a:r>
            <a:rPr lang="en-GB"/>
            <a:t>Jonathan Morgan (2218940) – Network Administrator</a:t>
          </a:r>
          <a:endParaRPr lang="en-US"/>
        </a:p>
      </dgm:t>
    </dgm:pt>
    <dgm:pt modelId="{A3BE107E-6887-48D7-B081-499147E549CF}" type="parTrans" cxnId="{9F1FF576-31E9-4411-8A3B-878CF8324AC0}">
      <dgm:prSet/>
      <dgm:spPr/>
      <dgm:t>
        <a:bodyPr/>
        <a:lstStyle/>
        <a:p>
          <a:endParaRPr lang="en-US"/>
        </a:p>
      </dgm:t>
    </dgm:pt>
    <dgm:pt modelId="{1BAF74CC-3805-4061-A17A-0B782A00CA84}" type="sibTrans" cxnId="{9F1FF576-31E9-4411-8A3B-878CF8324AC0}">
      <dgm:prSet/>
      <dgm:spPr/>
      <dgm:t>
        <a:bodyPr/>
        <a:lstStyle/>
        <a:p>
          <a:endParaRPr lang="en-US"/>
        </a:p>
      </dgm:t>
    </dgm:pt>
    <dgm:pt modelId="{8AA6997C-C5B4-49D8-9F3F-6B835078D675}" type="pres">
      <dgm:prSet presAssocID="{98BEE92E-C3DB-4222-A449-DA9E2796B24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5B3469-AFD6-44D4-8ED1-3F3C7574CCC4}" type="pres">
      <dgm:prSet presAssocID="{5FE7A370-E4C6-4761-9F46-F9A98C848E90}" presName="hierRoot1" presStyleCnt="0"/>
      <dgm:spPr/>
    </dgm:pt>
    <dgm:pt modelId="{91C30EF7-3FF7-4BBC-92EB-247B693D321E}" type="pres">
      <dgm:prSet presAssocID="{5FE7A370-E4C6-4761-9F46-F9A98C848E90}" presName="composite" presStyleCnt="0"/>
      <dgm:spPr/>
    </dgm:pt>
    <dgm:pt modelId="{8C6FDFD1-D6CA-47A1-97C4-53F5CD5862AD}" type="pres">
      <dgm:prSet presAssocID="{5FE7A370-E4C6-4761-9F46-F9A98C848E90}" presName="background" presStyleLbl="node0" presStyleIdx="0" presStyleCnt="2"/>
      <dgm:spPr/>
    </dgm:pt>
    <dgm:pt modelId="{CD0058E6-D7B2-4B49-B413-443E55B90E4D}" type="pres">
      <dgm:prSet presAssocID="{5FE7A370-E4C6-4761-9F46-F9A98C848E90}" presName="text" presStyleLbl="fgAcc0" presStyleIdx="0" presStyleCnt="2">
        <dgm:presLayoutVars>
          <dgm:chPref val="3"/>
        </dgm:presLayoutVars>
      </dgm:prSet>
      <dgm:spPr/>
    </dgm:pt>
    <dgm:pt modelId="{FADD16E6-FE9E-4CB9-B1EF-7017DBCB93CB}" type="pres">
      <dgm:prSet presAssocID="{5FE7A370-E4C6-4761-9F46-F9A98C848E90}" presName="hierChild2" presStyleCnt="0"/>
      <dgm:spPr/>
    </dgm:pt>
    <dgm:pt modelId="{25706AD1-C8A8-4D0D-94BF-6C67400FDB7B}" type="pres">
      <dgm:prSet presAssocID="{BDCEA60D-0156-4C66-95FC-84827CFC8F06}" presName="hierRoot1" presStyleCnt="0"/>
      <dgm:spPr/>
    </dgm:pt>
    <dgm:pt modelId="{41833F64-4A0F-4299-AA8C-0CC2FCE72EBF}" type="pres">
      <dgm:prSet presAssocID="{BDCEA60D-0156-4C66-95FC-84827CFC8F06}" presName="composite" presStyleCnt="0"/>
      <dgm:spPr/>
    </dgm:pt>
    <dgm:pt modelId="{8853C103-B633-469D-92AE-280630E3AEDC}" type="pres">
      <dgm:prSet presAssocID="{BDCEA60D-0156-4C66-95FC-84827CFC8F06}" presName="background" presStyleLbl="node0" presStyleIdx="1" presStyleCnt="2"/>
      <dgm:spPr/>
    </dgm:pt>
    <dgm:pt modelId="{963211EE-A645-416E-AFAF-86BFE9AA6319}" type="pres">
      <dgm:prSet presAssocID="{BDCEA60D-0156-4C66-95FC-84827CFC8F06}" presName="text" presStyleLbl="fgAcc0" presStyleIdx="1" presStyleCnt="2">
        <dgm:presLayoutVars>
          <dgm:chPref val="3"/>
        </dgm:presLayoutVars>
      </dgm:prSet>
      <dgm:spPr/>
    </dgm:pt>
    <dgm:pt modelId="{2C540928-B629-4300-BF60-87E76F9191EE}" type="pres">
      <dgm:prSet presAssocID="{BDCEA60D-0156-4C66-95FC-84827CFC8F06}" presName="hierChild2" presStyleCnt="0"/>
      <dgm:spPr/>
    </dgm:pt>
  </dgm:ptLst>
  <dgm:cxnLst>
    <dgm:cxn modelId="{3AD63F1C-F1D2-490A-A741-92586E674382}" type="presOf" srcId="{98BEE92E-C3DB-4222-A449-DA9E2796B240}" destId="{8AA6997C-C5B4-49D8-9F3F-6B835078D675}" srcOrd="0" destOrd="0" presId="urn:microsoft.com/office/officeart/2005/8/layout/hierarchy1"/>
    <dgm:cxn modelId="{F312EE45-711F-4947-A147-86CCE6B66C5C}" srcId="{98BEE92E-C3DB-4222-A449-DA9E2796B240}" destId="{5FE7A370-E4C6-4761-9F46-F9A98C848E90}" srcOrd="0" destOrd="0" parTransId="{24AF00CA-BF52-46E0-8FF0-6D4A709C6873}" sibTransId="{D581615F-B69A-4E10-8750-B7B5B247F0D0}"/>
    <dgm:cxn modelId="{9F1FF576-31E9-4411-8A3B-878CF8324AC0}" srcId="{98BEE92E-C3DB-4222-A449-DA9E2796B240}" destId="{BDCEA60D-0156-4C66-95FC-84827CFC8F06}" srcOrd="1" destOrd="0" parTransId="{A3BE107E-6887-48D7-B081-499147E549CF}" sibTransId="{1BAF74CC-3805-4061-A17A-0B782A00CA84}"/>
    <dgm:cxn modelId="{5C6E1587-33EF-4663-89C3-B055CD4889C3}" type="presOf" srcId="{BDCEA60D-0156-4C66-95FC-84827CFC8F06}" destId="{963211EE-A645-416E-AFAF-86BFE9AA6319}" srcOrd="0" destOrd="0" presId="urn:microsoft.com/office/officeart/2005/8/layout/hierarchy1"/>
    <dgm:cxn modelId="{AA3E59B7-3802-4827-ADBF-1C71B0655C60}" type="presOf" srcId="{5FE7A370-E4C6-4761-9F46-F9A98C848E90}" destId="{CD0058E6-D7B2-4B49-B413-443E55B90E4D}" srcOrd="0" destOrd="0" presId="urn:microsoft.com/office/officeart/2005/8/layout/hierarchy1"/>
    <dgm:cxn modelId="{CE9B21C0-BB63-4E27-9F3B-A527E557C017}" type="presParOf" srcId="{8AA6997C-C5B4-49D8-9F3F-6B835078D675}" destId="{9C5B3469-AFD6-44D4-8ED1-3F3C7574CCC4}" srcOrd="0" destOrd="0" presId="urn:microsoft.com/office/officeart/2005/8/layout/hierarchy1"/>
    <dgm:cxn modelId="{F3AF8AEF-E304-434C-A343-455EDBF274DC}" type="presParOf" srcId="{9C5B3469-AFD6-44D4-8ED1-3F3C7574CCC4}" destId="{91C30EF7-3FF7-4BBC-92EB-247B693D321E}" srcOrd="0" destOrd="0" presId="urn:microsoft.com/office/officeart/2005/8/layout/hierarchy1"/>
    <dgm:cxn modelId="{333EBD96-28EB-4113-BF2C-32F795728124}" type="presParOf" srcId="{91C30EF7-3FF7-4BBC-92EB-247B693D321E}" destId="{8C6FDFD1-D6CA-47A1-97C4-53F5CD5862AD}" srcOrd="0" destOrd="0" presId="urn:microsoft.com/office/officeart/2005/8/layout/hierarchy1"/>
    <dgm:cxn modelId="{21D88B6B-9297-458F-A3F1-F7B74A765278}" type="presParOf" srcId="{91C30EF7-3FF7-4BBC-92EB-247B693D321E}" destId="{CD0058E6-D7B2-4B49-B413-443E55B90E4D}" srcOrd="1" destOrd="0" presId="urn:microsoft.com/office/officeart/2005/8/layout/hierarchy1"/>
    <dgm:cxn modelId="{B04D186B-9FAE-42E1-B8E9-A68C649C1340}" type="presParOf" srcId="{9C5B3469-AFD6-44D4-8ED1-3F3C7574CCC4}" destId="{FADD16E6-FE9E-4CB9-B1EF-7017DBCB93CB}" srcOrd="1" destOrd="0" presId="urn:microsoft.com/office/officeart/2005/8/layout/hierarchy1"/>
    <dgm:cxn modelId="{2E4DC7ED-DE1B-4DC1-B149-C41F3A1180E4}" type="presParOf" srcId="{8AA6997C-C5B4-49D8-9F3F-6B835078D675}" destId="{25706AD1-C8A8-4D0D-94BF-6C67400FDB7B}" srcOrd="1" destOrd="0" presId="urn:microsoft.com/office/officeart/2005/8/layout/hierarchy1"/>
    <dgm:cxn modelId="{BDB669ED-D237-4A6F-8574-F2DA1BB6A1B2}" type="presParOf" srcId="{25706AD1-C8A8-4D0D-94BF-6C67400FDB7B}" destId="{41833F64-4A0F-4299-AA8C-0CC2FCE72EBF}" srcOrd="0" destOrd="0" presId="urn:microsoft.com/office/officeart/2005/8/layout/hierarchy1"/>
    <dgm:cxn modelId="{BC410F2B-D031-4C8A-B5A5-07522FACDCCA}" type="presParOf" srcId="{41833F64-4A0F-4299-AA8C-0CC2FCE72EBF}" destId="{8853C103-B633-469D-92AE-280630E3AEDC}" srcOrd="0" destOrd="0" presId="urn:microsoft.com/office/officeart/2005/8/layout/hierarchy1"/>
    <dgm:cxn modelId="{28710339-2069-49CA-95AC-1DBFAEE577E7}" type="presParOf" srcId="{41833F64-4A0F-4299-AA8C-0CC2FCE72EBF}" destId="{963211EE-A645-416E-AFAF-86BFE9AA6319}" srcOrd="1" destOrd="0" presId="urn:microsoft.com/office/officeart/2005/8/layout/hierarchy1"/>
    <dgm:cxn modelId="{4EE5FFD5-ECB6-4489-AABD-A4C72580C679}" type="presParOf" srcId="{25706AD1-C8A8-4D0D-94BF-6C67400FDB7B}" destId="{2C540928-B629-4300-BF60-87E76F9191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FDFD1-D6CA-47A1-97C4-53F5CD5862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58E6-D7B2-4B49-B413-443E55B90E4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Charlie Williams (2235685) – Network Administrator</a:t>
          </a:r>
          <a:endParaRPr lang="en-US" sz="4000" kern="1200"/>
        </a:p>
      </dsp:txBody>
      <dsp:txXfrm>
        <a:off x="696297" y="538547"/>
        <a:ext cx="4171627" cy="2590157"/>
      </dsp:txXfrm>
    </dsp:sp>
    <dsp:sp modelId="{8853C103-B633-469D-92AE-280630E3AED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11EE-A645-416E-AFAF-86BFE9AA631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Jonathan Morgan (2218940) – Network Administrator</a:t>
          </a:r>
          <a:endParaRPr lang="en-US" sz="40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695A-4AF2-A4F4-F433-2E7638FE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7D53-3D15-13FD-68BA-C3E54EE6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AB377-1FAA-866E-A463-59F7DBA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ACD00-CB37-239B-F378-7F4556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FCC1-978E-F520-7C9F-29BA09F3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5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3907-873F-8389-809F-701815A6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FDB42-ED15-30D5-11C9-77881DFF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5F22-481C-E2B6-2E42-6664EC55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20EB-3657-3F34-6787-94DE674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CD12-FDC1-A7D2-C712-F46282A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AA0A7-2FFD-286A-AE66-83FEFA86E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B02D-DF06-E04D-44E4-2197154F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711C-F1B3-CE67-D8BF-DE672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79C6-E038-7E91-7EDD-F128174E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D51C-3577-809B-6772-C4B48070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14A-6EFD-9F43-D72D-557E3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8031-579C-7CB9-A9FA-1C48472E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29DE-B05A-39FD-C455-1C5C63AA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1C33-B30A-CEF9-CC20-3EC574B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A713-7F75-D222-8E17-8CBBF22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3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2DA-C126-E5C0-A683-0F121A9D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038C-D86B-AFA8-ED8B-C1DD150DF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13AB-CBBB-B49C-E54B-059302EB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37AB5-2148-C5C5-18DF-E0B03362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E3B7-A736-65E3-461D-F9772B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127E-6692-1DDE-A0AC-82121EE5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E24C-5F59-C746-CE27-229A966CD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AA1B1-85F0-1AC5-65A1-E0025851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40B6F-475B-D8D0-A718-09725FC5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50AB8-CD66-3D71-2FCF-396BB33A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F7EB9-4D7D-69E8-8A1B-2D49AFB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17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8B51-4B80-464F-4E48-2ED4A1B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28D4A-8E00-30B6-96A9-84735045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A0F9C-10A1-D3DA-98FD-8624C17A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AE3A3-4D98-C5C7-5FDD-A930FB933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9E37D-AC10-DBA2-D5D3-1F960A3D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47430-62A7-6ECD-1F7B-A69E438F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3C043-8C8A-D402-45BC-2655454B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0F2A1-8A7D-53C7-5D3C-62F745AB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4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56D0-D03A-BAF8-D97D-B4DEE9D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7307-7674-A033-4062-06E3C904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F42CC-4026-6AD5-AD0E-B6D5C08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2D81-21DE-5CB9-A8DA-08595F3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41FD8-2556-2CF7-CFAF-BFF02DE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A568D-F22C-F2EF-4624-3128DD21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0B5-AF24-7C58-0E31-84DE2BCA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AAFF-4045-5F70-213B-55803682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BEB3C-86D5-925A-7BC1-1A7517E4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A3C3F-2141-1EAC-CE25-863043A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9AD34-62E5-E7F0-195A-5198560C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D7E4-9813-CD5D-7641-164D56A5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BBC3-86DF-83A5-A553-37D3D296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D3F2-6E95-7774-7E0B-B1187A17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73A25-6D1F-55FD-C9DD-2F3342E80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9F4C7-9270-EA67-12EC-49092D322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81F5-6D56-BDE3-F7BF-9661294B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7CCB9-8ECB-2591-5800-AC6D46F3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2E8EE-80F4-E99C-45AC-3646ADD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3B31F-F06D-1BAE-7BE4-5E0AF08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1579D-8D26-3187-15E7-A1679A0EB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FFDD2-BED8-33B1-9586-5D7E48149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BD99-0268-44F0-9233-6285102E9816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C8B28-6457-105D-A3CC-0D9BE715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F8E3-D00E-293D-46F9-1A9A19F3B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FF33-7AF5-4A3B-BE08-E72F1F948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1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wheelsdown/NPAssignment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799C9-D699-81C2-D24B-0DA68F493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0743F-625A-B2DD-4270-A29290D7D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Task 1 - Implementation as a Group and Demonstrate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99800-2D71-56B6-86A9-9F824438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Team Formation – Members and Roles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22C90-DAA1-F422-B0C8-C3D31A452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3395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5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65D6A-40FB-2704-182D-A3B49FF0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Communication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021F-77AC-0B7A-D727-724A636A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37" y="699516"/>
            <a:ext cx="3300984" cy="3300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B8584-126F-B580-3BF5-9CA6A2A3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263" y1="31538" x2="42263" y2="31538"/>
                        <a14:backgroundMark x1="26674" y1="42462" x2="26674" y2="42462"/>
                        <a14:backgroundMark x1="27252" y1="47077" x2="27252" y2="47077"/>
                        <a14:backgroundMark x1="73326" y1="42923" x2="73326" y2="42923"/>
                        <a14:backgroundMark x1="73095" y1="46923" x2="73095" y2="469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7181" y="1060704"/>
            <a:ext cx="3438144" cy="2578608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BE44D-16E7-6EB8-311B-B30D365B7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3924" y="4215384"/>
            <a:ext cx="2691210" cy="20116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954D5-5796-DCB2-414D-467B2350D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7180" y="4254246"/>
            <a:ext cx="3438143" cy="193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37CC6-B5B7-B945-7E81-59AD98FB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Planning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84C9-4022-2492-F492-70F72DA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5" y="591345"/>
            <a:ext cx="8266921" cy="528694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Option 1 – Use tools to automate configuring network devices</a:t>
            </a:r>
          </a:p>
          <a:p>
            <a:r>
              <a:rPr lang="en-GB" sz="2000" dirty="0"/>
              <a:t>Reasons:</a:t>
            </a:r>
          </a:p>
          <a:p>
            <a:pPr lvl="1"/>
            <a:r>
              <a:rPr lang="en-GB" sz="2000" dirty="0"/>
              <a:t>We both preferred the idea of working with Cisco networking devices over writing a python app that used REST API’s</a:t>
            </a:r>
          </a:p>
          <a:p>
            <a:pPr lvl="1"/>
            <a:r>
              <a:rPr lang="en-GB" sz="2000" dirty="0"/>
              <a:t>Using physical devices in the LAB – slightly trickier as can only work whilst ‘on-site’ but provides a more ‘realistic’ experience to learn from</a:t>
            </a:r>
          </a:p>
          <a:p>
            <a:pPr lvl="1"/>
            <a:r>
              <a:rPr lang="en-GB" sz="2000" dirty="0"/>
              <a:t>Using Ansible as the primary tool to enable automation – it was the tool taught during lectures, but also seeing widespread real-world usage</a:t>
            </a:r>
          </a:p>
          <a:p>
            <a:pPr lvl="1"/>
            <a:r>
              <a:rPr lang="en-GB" sz="2000" dirty="0"/>
              <a:t>Automations to achieve would ideally be information gathering, security stance setting and routing protocol configuration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466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B78D-FE07-2ADB-8BB9-2FF328D98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9" t="15817" r="5164" b="25975"/>
          <a:stretch/>
        </p:blipFill>
        <p:spPr>
          <a:xfrm>
            <a:off x="854161" y="2051728"/>
            <a:ext cx="10240629" cy="137548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788A3-2493-04FD-540D-DA0F4C3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72" y="5469621"/>
            <a:ext cx="6905656" cy="70727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Topology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A576CB-5A68-5383-B072-5D7914937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59145"/>
              </p:ext>
            </p:extLst>
          </p:nvPr>
        </p:nvGraphicFramePr>
        <p:xfrm>
          <a:off x="4296992" y="896688"/>
          <a:ext cx="3354966" cy="11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483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1677483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10.0.0.1/30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R2 Serial 0/1/0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10.0.0.2/30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B7F0A7-68E2-67B5-8020-0A88A41A3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3060"/>
              </p:ext>
            </p:extLst>
          </p:nvPr>
        </p:nvGraphicFramePr>
        <p:xfrm>
          <a:off x="964035" y="3427216"/>
          <a:ext cx="40441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097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022097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LAN1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R1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SW1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/>
                        <a:t>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  <a:tr h="306849">
                <a:tc>
                  <a:txBody>
                    <a:bodyPr/>
                    <a:lstStyle/>
                    <a:p>
                      <a:r>
                        <a:rPr lang="en-GB" dirty="0" err="1"/>
                        <a:t>AnsibleVM</a:t>
                      </a:r>
                      <a:r>
                        <a:rPr lang="en-GB" dirty="0"/>
                        <a:t> on PC1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192.168.1.4/24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309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CCF40A-450D-79BF-2704-8097A9C4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47808"/>
              </p:ext>
            </p:extLst>
          </p:nvPr>
        </p:nvGraphicFramePr>
        <p:xfrm>
          <a:off x="6809880" y="3427216"/>
          <a:ext cx="4284910" cy="15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55">
                  <a:extLst>
                    <a:ext uri="{9D8B030D-6E8A-4147-A177-3AD203B41FA5}">
                      <a16:colId xmlns:a16="http://schemas.microsoft.com/office/drawing/2014/main" val="3768095223"/>
                    </a:ext>
                  </a:extLst>
                </a:gridCol>
                <a:gridCol w="2142455">
                  <a:extLst>
                    <a:ext uri="{9D8B030D-6E8A-4147-A177-3AD203B41FA5}">
                      <a16:colId xmlns:a16="http://schemas.microsoft.com/office/drawing/2014/main" val="428085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LAN2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9019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R2 Gig 0/0/0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3996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SW2 SVI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192.168.100.2/24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78281"/>
                  </a:ext>
                </a:extLst>
              </a:tr>
              <a:tr h="394640">
                <a:tc>
                  <a:txBody>
                    <a:bodyPr/>
                    <a:lstStyle/>
                    <a:p>
                      <a:r>
                        <a:rPr lang="en-GB" dirty="0"/>
                        <a:t>PC2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192.168.100.3/24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2B15B-F6D1-AFFF-8AA9-EEAC6B63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dirty="0"/>
              <a:t>Objectives</a:t>
            </a:r>
          </a:p>
        </p:txBody>
      </p:sp>
      <p:pic>
        <p:nvPicPr>
          <p:cNvPr id="43" name="Picture 4" descr="Blue blocks and networks technology background">
            <a:extLst>
              <a:ext uri="{FF2B5EF4-FFF2-40B4-BE49-F238E27FC236}">
                <a16:creationId xmlns:a16="http://schemas.microsoft.com/office/drawing/2014/main" id="{470F299C-2A89-8C5F-13DB-EC42D589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5" b="-4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DA832991-C966-B000-3E07-CFBD0D7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 dirty="0"/>
              <a:t>Build basic IP networking setup with 7 devices and routing</a:t>
            </a:r>
          </a:p>
          <a:p>
            <a:r>
              <a:rPr lang="en-GB" sz="2200" dirty="0"/>
              <a:t>Configure working SSH on Cisco devices</a:t>
            </a:r>
          </a:p>
          <a:p>
            <a:r>
              <a:rPr lang="en-GB" sz="2200" dirty="0"/>
              <a:t>Build Linux VM with working Ansible install</a:t>
            </a:r>
          </a:p>
          <a:p>
            <a:r>
              <a:rPr lang="en-GB" sz="2200" dirty="0"/>
              <a:t>Ansible working via SSH to the 4 Cisco networking devices</a:t>
            </a:r>
          </a:p>
          <a:p>
            <a:r>
              <a:rPr lang="en-GB" sz="2200" dirty="0"/>
              <a:t>Ansible runs ‘Playbooks’ to automate further configuration of the 4 Cisco networking devices</a:t>
            </a:r>
          </a:p>
          <a:p>
            <a:r>
              <a:rPr lang="en-GB" sz="2200" dirty="0"/>
              <a:t>Deliver demonstration – 7</a:t>
            </a:r>
            <a:r>
              <a:rPr lang="en-GB" sz="2200" baseline="30000" dirty="0"/>
              <a:t>th</a:t>
            </a:r>
            <a:r>
              <a:rPr lang="en-GB" sz="2200" dirty="0"/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68732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D55B7-C908-9D25-7C34-DE102688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Projected Timeline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ED0A32-A345-4CC8-F827-B8EC209B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20" y="1675227"/>
            <a:ext cx="107175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BFB9-877F-2674-9AE9-D1D788EC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5A53-7C34-51B5-90BB-B33B6AE6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‘private’ repository exists at: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>
                <a:hlinkClick r:id="rId2"/>
              </a:rPr>
              <a:t>https://github.com/2wheelsdown/NPAssignment2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0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Assignment 2</vt:lpstr>
      <vt:lpstr>Team Formation – Members and Roles</vt:lpstr>
      <vt:lpstr>Communication Methods</vt:lpstr>
      <vt:lpstr>Planning</vt:lpstr>
      <vt:lpstr>Basic Topology</vt:lpstr>
      <vt:lpstr>Objectives</vt:lpstr>
      <vt:lpstr>Projected Timeline</vt:lpstr>
      <vt:lpstr>Github</vt:lpstr>
    </vt:vector>
  </TitlesOfParts>
  <Company>University of Wales Trinity Saint David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Morgan (2218940)</dc:creator>
  <cp:lastModifiedBy>Jon Morgan</cp:lastModifiedBy>
  <cp:revision>10</cp:revision>
  <dcterms:created xsi:type="dcterms:W3CDTF">2024-12-10T12:07:21Z</dcterms:created>
  <dcterms:modified xsi:type="dcterms:W3CDTF">2025-01-06T15:10:22Z</dcterms:modified>
</cp:coreProperties>
</file>