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4BDA9-B3F6-43CE-8DA9-3631164CC92E}" v="22" dt="2024-12-17T13:43:34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organ (2218940)" userId="3d056735-30a3-4fce-ba59-f5d79205b9f6" providerId="ADAL" clId="{9644BDA9-B3F6-43CE-8DA9-3631164CC92E}"/>
    <pc:docChg chg="undo custSel addSld delSld modSld">
      <pc:chgData name="Jon Morgan (2218940)" userId="3d056735-30a3-4fce-ba59-f5d79205b9f6" providerId="ADAL" clId="{9644BDA9-B3F6-43CE-8DA9-3631164CC92E}" dt="2024-12-17T13:44:24.029" v="333" actId="2696"/>
      <pc:docMkLst>
        <pc:docMk/>
      </pc:docMkLst>
      <pc:sldChg chg="addSp modSp">
        <pc:chgData name="Jon Morgan (2218940)" userId="3d056735-30a3-4fce-ba59-f5d79205b9f6" providerId="ADAL" clId="{9644BDA9-B3F6-43CE-8DA9-3631164CC92E}" dt="2024-12-17T13:15:00.152" v="11"/>
        <pc:sldMkLst>
          <pc:docMk/>
          <pc:sldMk cId="122054572" sldId="259"/>
        </pc:sldMkLst>
        <pc:picChg chg="add">
          <ac:chgData name="Jon Morgan (2218940)" userId="3d056735-30a3-4fce-ba59-f5d79205b9f6" providerId="ADAL" clId="{9644BDA9-B3F6-43CE-8DA9-3631164CC92E}" dt="2024-12-17T13:10:49.051" v="0"/>
          <ac:picMkLst>
            <pc:docMk/>
            <pc:sldMk cId="122054572" sldId="259"/>
            <ac:picMk id="4" creationId="{828954D5-5796-DCB2-414D-467B2350D400}"/>
          </ac:picMkLst>
        </pc:picChg>
        <pc:picChg chg="add">
          <ac:chgData name="Jon Morgan (2218940)" userId="3d056735-30a3-4fce-ba59-f5d79205b9f6" providerId="ADAL" clId="{9644BDA9-B3F6-43CE-8DA9-3631164CC92E}" dt="2024-12-17T13:11:10.147" v="1"/>
          <ac:picMkLst>
            <pc:docMk/>
            <pc:sldMk cId="122054572" sldId="259"/>
            <ac:picMk id="5" creationId="{B466021F-77AC-0B7A-D727-724A636A7A2F}"/>
          </ac:picMkLst>
        </pc:picChg>
        <pc:picChg chg="add mod">
          <ac:chgData name="Jon Morgan (2218940)" userId="3d056735-30a3-4fce-ba59-f5d79205b9f6" providerId="ADAL" clId="{9644BDA9-B3F6-43CE-8DA9-3631164CC92E}" dt="2024-12-17T13:12:27.439" v="3"/>
          <ac:picMkLst>
            <pc:docMk/>
            <pc:sldMk cId="122054572" sldId="259"/>
            <ac:picMk id="6" creationId="{03BBE44D-16E7-6EB8-311B-B30D365B787B}"/>
          </ac:picMkLst>
        </pc:picChg>
        <pc:picChg chg="add mod">
          <ac:chgData name="Jon Morgan (2218940)" userId="3d056735-30a3-4fce-ba59-f5d79205b9f6" providerId="ADAL" clId="{9644BDA9-B3F6-43CE-8DA9-3631164CC92E}" dt="2024-12-17T13:15:00.152" v="11"/>
          <ac:picMkLst>
            <pc:docMk/>
            <pc:sldMk cId="122054572" sldId="259"/>
            <ac:picMk id="7" creationId="{4F0B8584-126F-B580-3BF5-9CA6A2A30B7E}"/>
          </ac:picMkLst>
        </pc:picChg>
      </pc:sldChg>
      <pc:sldChg chg="addSp modSp mod">
        <pc:chgData name="Jon Morgan (2218940)" userId="3d056735-30a3-4fce-ba59-f5d79205b9f6" providerId="ADAL" clId="{9644BDA9-B3F6-43CE-8DA9-3631164CC92E}" dt="2024-12-17T13:43:57.699" v="332" actId="20577"/>
        <pc:sldMkLst>
          <pc:docMk/>
          <pc:sldMk cId="2075218565" sldId="260"/>
        </pc:sldMkLst>
        <pc:spChg chg="mod">
          <ac:chgData name="Jon Morgan (2218940)" userId="3d056735-30a3-4fce-ba59-f5d79205b9f6" providerId="ADAL" clId="{9644BDA9-B3F6-43CE-8DA9-3631164CC92E}" dt="2024-12-17T13:43:16.789" v="327" actId="404"/>
          <ac:spMkLst>
            <pc:docMk/>
            <pc:sldMk cId="2075218565" sldId="260"/>
            <ac:spMk id="2" creationId="{8B9788A3-2493-04FD-540D-DA0F4C3837B5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42:35.308" v="318" actId="1076"/>
          <ac:graphicFrameMkLst>
            <pc:docMk/>
            <pc:sldMk cId="2075218565" sldId="260"/>
            <ac:graphicFrameMk id="3" creationId="{B0A576CB-5A68-5383-B072-5D7914937E37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25.475" v="328" actId="1076"/>
          <ac:graphicFrameMkLst>
            <pc:docMk/>
            <pc:sldMk cId="2075218565" sldId="260"/>
            <ac:graphicFrameMk id="4" creationId="{A4B7F0A7-68E2-67B5-8020-0A88A41A3151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57.699" v="332" actId="20577"/>
          <ac:graphicFrameMkLst>
            <pc:docMk/>
            <pc:sldMk cId="2075218565" sldId="260"/>
            <ac:graphicFrameMk id="6" creationId="{E9CCF40A-450D-79BF-2704-8097A9C4F262}"/>
          </ac:graphicFrameMkLst>
        </pc:graphicFrameChg>
        <pc:picChg chg="mod">
          <ac:chgData name="Jon Morgan (2218940)" userId="3d056735-30a3-4fce-ba59-f5d79205b9f6" providerId="ADAL" clId="{9644BDA9-B3F6-43CE-8DA9-3631164CC92E}" dt="2024-12-17T13:42:20.933" v="314" actId="1076"/>
          <ac:picMkLst>
            <pc:docMk/>
            <pc:sldMk cId="2075218565" sldId="260"/>
            <ac:picMk id="5" creationId="{501BB78D-FE07-2ADB-8BB9-2FF328D98F5B}"/>
          </ac:picMkLst>
        </pc:picChg>
      </pc:sldChg>
      <pc:sldChg chg="addSp delSp modSp new del mod">
        <pc:chgData name="Jon Morgan (2218940)" userId="3d056735-30a3-4fce-ba59-f5d79205b9f6" providerId="ADAL" clId="{9644BDA9-B3F6-43CE-8DA9-3631164CC92E}" dt="2024-12-17T13:44:24.029" v="333" actId="2696"/>
        <pc:sldMkLst>
          <pc:docMk/>
          <pc:sldMk cId="3812764703" sldId="261"/>
        </pc:sldMkLst>
        <pc:spChg chg="mod">
          <ac:chgData name="Jon Morgan (2218940)" userId="3d056735-30a3-4fce-ba59-f5d79205b9f6" providerId="ADAL" clId="{9644BDA9-B3F6-43CE-8DA9-3631164CC92E}" dt="2024-12-17T13:34:31.680" v="19" actId="20577"/>
          <ac:spMkLst>
            <pc:docMk/>
            <pc:sldMk cId="3812764703" sldId="261"/>
            <ac:spMk id="2" creationId="{702A6A1D-491B-D3CC-3607-80E8DAE81796}"/>
          </ac:spMkLst>
        </pc:spChg>
        <pc:spChg chg="del">
          <ac:chgData name="Jon Morgan (2218940)" userId="3d056735-30a3-4fce-ba59-f5d79205b9f6" providerId="ADAL" clId="{9644BDA9-B3F6-43CE-8DA9-3631164CC92E}" dt="2024-12-17T13:34:36.390" v="20" actId="478"/>
          <ac:spMkLst>
            <pc:docMk/>
            <pc:sldMk cId="3812764703" sldId="261"/>
            <ac:spMk id="3" creationId="{5358B409-F89D-9F81-1CC7-D197C6937EA2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39:57.064" v="204" actId="1076"/>
          <ac:graphicFrameMkLst>
            <pc:docMk/>
            <pc:sldMk cId="3812764703" sldId="261"/>
            <ac:graphicFrameMk id="4" creationId="{BA213734-79AB-1DC6-5583-E9027ED1F510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0:28.072" v="209" actId="1076"/>
          <ac:graphicFrameMkLst>
            <pc:docMk/>
            <pc:sldMk cId="3812764703" sldId="261"/>
            <ac:graphicFrameMk id="5" creationId="{C67969D5-1BFE-B98C-B59C-C0896999EC8F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1:34.877" v="309" actId="20577"/>
          <ac:graphicFrameMkLst>
            <pc:docMk/>
            <pc:sldMk cId="3812764703" sldId="261"/>
            <ac:graphicFrameMk id="6" creationId="{6758C8CB-6E48-CAAD-6ADD-174A77FF7C2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 1 - Implementation as a Group and Demonstrate</a:t>
            </a:r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37" y="699516"/>
            <a:ext cx="3300984" cy="330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181" y="1060704"/>
            <a:ext cx="3438144" cy="257860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3924" y="4215384"/>
            <a:ext cx="2691210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180" y="4254246"/>
            <a:ext cx="3438143" cy="19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– Use tools to automate configuring network devices</a:t>
            </a:r>
          </a:p>
          <a:p>
            <a:r>
              <a:rPr lang="en-GB" dirty="0"/>
              <a:t>Reasons:</a:t>
            </a:r>
          </a:p>
          <a:p>
            <a:pPr lvl="1"/>
            <a:r>
              <a:rPr lang="en-GB" dirty="0"/>
              <a:t>We both preferred the idea of working with Cisco networking devices over writing a python </a:t>
            </a:r>
            <a:r>
              <a:rPr lang="en-GB"/>
              <a:t>app that used REST API’s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854161" y="2051728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2" y="5469621"/>
            <a:ext cx="6905656" cy="7072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576CB-5A68-5383-B072-5D791493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9145"/>
              </p:ext>
            </p:extLst>
          </p:nvPr>
        </p:nvGraphicFramePr>
        <p:xfrm>
          <a:off x="4296992" y="896688"/>
          <a:ext cx="3354966" cy="11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3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1677483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R2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10.0.0.2/30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F0A7-68E2-67B5-8020-0A88A41A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3060"/>
              </p:ext>
            </p:extLst>
          </p:nvPr>
        </p:nvGraphicFramePr>
        <p:xfrm>
          <a:off x="964035" y="3427216"/>
          <a:ext cx="40441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97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022097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LAN1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SW1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 err="1"/>
                        <a:t>AnsibleVM</a:t>
                      </a:r>
                      <a:r>
                        <a:rPr lang="en-GB" dirty="0"/>
                        <a:t> on 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192.168.1.4/24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09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CCF40A-450D-79BF-2704-8097A9C4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7808"/>
              </p:ext>
            </p:extLst>
          </p:nvPr>
        </p:nvGraphicFramePr>
        <p:xfrm>
          <a:off x="6809880" y="3427216"/>
          <a:ext cx="4284910" cy="1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142455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R2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SW2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2</vt:lpstr>
      <vt:lpstr>Team Formation – Members and Roles</vt:lpstr>
      <vt:lpstr>Communication Methods</vt:lpstr>
      <vt:lpstr>Planning</vt:lpstr>
      <vt:lpstr>Basic Topology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 (2218940)</cp:lastModifiedBy>
  <cp:revision>10</cp:revision>
  <dcterms:created xsi:type="dcterms:W3CDTF">2024-12-10T12:07:21Z</dcterms:created>
  <dcterms:modified xsi:type="dcterms:W3CDTF">2024-12-17T13:44:33Z</dcterms:modified>
</cp:coreProperties>
</file>