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BEE92E-C3DB-4222-A449-DA9E2796B24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FE7A370-E4C6-4761-9F46-F9A98C848E90}">
      <dgm:prSet/>
      <dgm:spPr/>
      <dgm:t>
        <a:bodyPr/>
        <a:lstStyle/>
        <a:p>
          <a:r>
            <a:rPr lang="en-GB"/>
            <a:t>Charlie Williams (2235685) – Network Administrator</a:t>
          </a:r>
          <a:endParaRPr lang="en-US"/>
        </a:p>
      </dgm:t>
    </dgm:pt>
    <dgm:pt modelId="{24AF00CA-BF52-46E0-8FF0-6D4A709C6873}" type="parTrans" cxnId="{F312EE45-711F-4947-A147-86CCE6B66C5C}">
      <dgm:prSet/>
      <dgm:spPr/>
      <dgm:t>
        <a:bodyPr/>
        <a:lstStyle/>
        <a:p>
          <a:endParaRPr lang="en-US"/>
        </a:p>
      </dgm:t>
    </dgm:pt>
    <dgm:pt modelId="{D581615F-B69A-4E10-8750-B7B5B247F0D0}" type="sibTrans" cxnId="{F312EE45-711F-4947-A147-86CCE6B66C5C}">
      <dgm:prSet/>
      <dgm:spPr/>
      <dgm:t>
        <a:bodyPr/>
        <a:lstStyle/>
        <a:p>
          <a:endParaRPr lang="en-US"/>
        </a:p>
      </dgm:t>
    </dgm:pt>
    <dgm:pt modelId="{BDCEA60D-0156-4C66-95FC-84827CFC8F06}">
      <dgm:prSet/>
      <dgm:spPr/>
      <dgm:t>
        <a:bodyPr/>
        <a:lstStyle/>
        <a:p>
          <a:r>
            <a:rPr lang="en-GB"/>
            <a:t>Jonathan Morgan (2218940) – Network Administrator</a:t>
          </a:r>
          <a:endParaRPr lang="en-US"/>
        </a:p>
      </dgm:t>
    </dgm:pt>
    <dgm:pt modelId="{A3BE107E-6887-48D7-B081-499147E549CF}" type="parTrans" cxnId="{9F1FF576-31E9-4411-8A3B-878CF8324AC0}">
      <dgm:prSet/>
      <dgm:spPr/>
      <dgm:t>
        <a:bodyPr/>
        <a:lstStyle/>
        <a:p>
          <a:endParaRPr lang="en-US"/>
        </a:p>
      </dgm:t>
    </dgm:pt>
    <dgm:pt modelId="{1BAF74CC-3805-4061-A17A-0B782A00CA84}" type="sibTrans" cxnId="{9F1FF576-31E9-4411-8A3B-878CF8324AC0}">
      <dgm:prSet/>
      <dgm:spPr/>
      <dgm:t>
        <a:bodyPr/>
        <a:lstStyle/>
        <a:p>
          <a:endParaRPr lang="en-US"/>
        </a:p>
      </dgm:t>
    </dgm:pt>
    <dgm:pt modelId="{8AA6997C-C5B4-49D8-9F3F-6B835078D675}" type="pres">
      <dgm:prSet presAssocID="{98BEE92E-C3DB-4222-A449-DA9E2796B2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5B3469-AFD6-44D4-8ED1-3F3C7574CCC4}" type="pres">
      <dgm:prSet presAssocID="{5FE7A370-E4C6-4761-9F46-F9A98C848E90}" presName="hierRoot1" presStyleCnt="0"/>
      <dgm:spPr/>
    </dgm:pt>
    <dgm:pt modelId="{91C30EF7-3FF7-4BBC-92EB-247B693D321E}" type="pres">
      <dgm:prSet presAssocID="{5FE7A370-E4C6-4761-9F46-F9A98C848E90}" presName="composite" presStyleCnt="0"/>
      <dgm:spPr/>
    </dgm:pt>
    <dgm:pt modelId="{8C6FDFD1-D6CA-47A1-97C4-53F5CD5862AD}" type="pres">
      <dgm:prSet presAssocID="{5FE7A370-E4C6-4761-9F46-F9A98C848E90}" presName="background" presStyleLbl="node0" presStyleIdx="0" presStyleCnt="2"/>
      <dgm:spPr/>
    </dgm:pt>
    <dgm:pt modelId="{CD0058E6-D7B2-4B49-B413-443E55B90E4D}" type="pres">
      <dgm:prSet presAssocID="{5FE7A370-E4C6-4761-9F46-F9A98C848E90}" presName="text" presStyleLbl="fgAcc0" presStyleIdx="0" presStyleCnt="2">
        <dgm:presLayoutVars>
          <dgm:chPref val="3"/>
        </dgm:presLayoutVars>
      </dgm:prSet>
      <dgm:spPr/>
    </dgm:pt>
    <dgm:pt modelId="{FADD16E6-FE9E-4CB9-B1EF-7017DBCB93CB}" type="pres">
      <dgm:prSet presAssocID="{5FE7A370-E4C6-4761-9F46-F9A98C848E90}" presName="hierChild2" presStyleCnt="0"/>
      <dgm:spPr/>
    </dgm:pt>
    <dgm:pt modelId="{25706AD1-C8A8-4D0D-94BF-6C67400FDB7B}" type="pres">
      <dgm:prSet presAssocID="{BDCEA60D-0156-4C66-95FC-84827CFC8F06}" presName="hierRoot1" presStyleCnt="0"/>
      <dgm:spPr/>
    </dgm:pt>
    <dgm:pt modelId="{41833F64-4A0F-4299-AA8C-0CC2FCE72EBF}" type="pres">
      <dgm:prSet presAssocID="{BDCEA60D-0156-4C66-95FC-84827CFC8F06}" presName="composite" presStyleCnt="0"/>
      <dgm:spPr/>
    </dgm:pt>
    <dgm:pt modelId="{8853C103-B633-469D-92AE-280630E3AEDC}" type="pres">
      <dgm:prSet presAssocID="{BDCEA60D-0156-4C66-95FC-84827CFC8F06}" presName="background" presStyleLbl="node0" presStyleIdx="1" presStyleCnt="2"/>
      <dgm:spPr/>
    </dgm:pt>
    <dgm:pt modelId="{963211EE-A645-416E-AFAF-86BFE9AA6319}" type="pres">
      <dgm:prSet presAssocID="{BDCEA60D-0156-4C66-95FC-84827CFC8F06}" presName="text" presStyleLbl="fgAcc0" presStyleIdx="1" presStyleCnt="2">
        <dgm:presLayoutVars>
          <dgm:chPref val="3"/>
        </dgm:presLayoutVars>
      </dgm:prSet>
      <dgm:spPr/>
    </dgm:pt>
    <dgm:pt modelId="{2C540928-B629-4300-BF60-87E76F9191EE}" type="pres">
      <dgm:prSet presAssocID="{BDCEA60D-0156-4C66-95FC-84827CFC8F06}" presName="hierChild2" presStyleCnt="0"/>
      <dgm:spPr/>
    </dgm:pt>
  </dgm:ptLst>
  <dgm:cxnLst>
    <dgm:cxn modelId="{3AD63F1C-F1D2-490A-A741-92586E674382}" type="presOf" srcId="{98BEE92E-C3DB-4222-A449-DA9E2796B240}" destId="{8AA6997C-C5B4-49D8-9F3F-6B835078D675}" srcOrd="0" destOrd="0" presId="urn:microsoft.com/office/officeart/2005/8/layout/hierarchy1"/>
    <dgm:cxn modelId="{F312EE45-711F-4947-A147-86CCE6B66C5C}" srcId="{98BEE92E-C3DB-4222-A449-DA9E2796B240}" destId="{5FE7A370-E4C6-4761-9F46-F9A98C848E90}" srcOrd="0" destOrd="0" parTransId="{24AF00CA-BF52-46E0-8FF0-6D4A709C6873}" sibTransId="{D581615F-B69A-4E10-8750-B7B5B247F0D0}"/>
    <dgm:cxn modelId="{9F1FF576-31E9-4411-8A3B-878CF8324AC0}" srcId="{98BEE92E-C3DB-4222-A449-DA9E2796B240}" destId="{BDCEA60D-0156-4C66-95FC-84827CFC8F06}" srcOrd="1" destOrd="0" parTransId="{A3BE107E-6887-48D7-B081-499147E549CF}" sibTransId="{1BAF74CC-3805-4061-A17A-0B782A00CA84}"/>
    <dgm:cxn modelId="{5C6E1587-33EF-4663-89C3-B055CD4889C3}" type="presOf" srcId="{BDCEA60D-0156-4C66-95FC-84827CFC8F06}" destId="{963211EE-A645-416E-AFAF-86BFE9AA6319}" srcOrd="0" destOrd="0" presId="urn:microsoft.com/office/officeart/2005/8/layout/hierarchy1"/>
    <dgm:cxn modelId="{AA3E59B7-3802-4827-ADBF-1C71B0655C60}" type="presOf" srcId="{5FE7A370-E4C6-4761-9F46-F9A98C848E90}" destId="{CD0058E6-D7B2-4B49-B413-443E55B90E4D}" srcOrd="0" destOrd="0" presId="urn:microsoft.com/office/officeart/2005/8/layout/hierarchy1"/>
    <dgm:cxn modelId="{CE9B21C0-BB63-4E27-9F3B-A527E557C017}" type="presParOf" srcId="{8AA6997C-C5B4-49D8-9F3F-6B835078D675}" destId="{9C5B3469-AFD6-44D4-8ED1-3F3C7574CCC4}" srcOrd="0" destOrd="0" presId="urn:microsoft.com/office/officeart/2005/8/layout/hierarchy1"/>
    <dgm:cxn modelId="{F3AF8AEF-E304-434C-A343-455EDBF274DC}" type="presParOf" srcId="{9C5B3469-AFD6-44D4-8ED1-3F3C7574CCC4}" destId="{91C30EF7-3FF7-4BBC-92EB-247B693D321E}" srcOrd="0" destOrd="0" presId="urn:microsoft.com/office/officeart/2005/8/layout/hierarchy1"/>
    <dgm:cxn modelId="{333EBD96-28EB-4113-BF2C-32F795728124}" type="presParOf" srcId="{91C30EF7-3FF7-4BBC-92EB-247B693D321E}" destId="{8C6FDFD1-D6CA-47A1-97C4-53F5CD5862AD}" srcOrd="0" destOrd="0" presId="urn:microsoft.com/office/officeart/2005/8/layout/hierarchy1"/>
    <dgm:cxn modelId="{21D88B6B-9297-458F-A3F1-F7B74A765278}" type="presParOf" srcId="{91C30EF7-3FF7-4BBC-92EB-247B693D321E}" destId="{CD0058E6-D7B2-4B49-B413-443E55B90E4D}" srcOrd="1" destOrd="0" presId="urn:microsoft.com/office/officeart/2005/8/layout/hierarchy1"/>
    <dgm:cxn modelId="{B04D186B-9FAE-42E1-B8E9-A68C649C1340}" type="presParOf" srcId="{9C5B3469-AFD6-44D4-8ED1-3F3C7574CCC4}" destId="{FADD16E6-FE9E-4CB9-B1EF-7017DBCB93CB}" srcOrd="1" destOrd="0" presId="urn:microsoft.com/office/officeart/2005/8/layout/hierarchy1"/>
    <dgm:cxn modelId="{2E4DC7ED-DE1B-4DC1-B149-C41F3A1180E4}" type="presParOf" srcId="{8AA6997C-C5B4-49D8-9F3F-6B835078D675}" destId="{25706AD1-C8A8-4D0D-94BF-6C67400FDB7B}" srcOrd="1" destOrd="0" presId="urn:microsoft.com/office/officeart/2005/8/layout/hierarchy1"/>
    <dgm:cxn modelId="{BDB669ED-D237-4A6F-8574-F2DA1BB6A1B2}" type="presParOf" srcId="{25706AD1-C8A8-4D0D-94BF-6C67400FDB7B}" destId="{41833F64-4A0F-4299-AA8C-0CC2FCE72EBF}" srcOrd="0" destOrd="0" presId="urn:microsoft.com/office/officeart/2005/8/layout/hierarchy1"/>
    <dgm:cxn modelId="{BC410F2B-D031-4C8A-B5A5-07522FACDCCA}" type="presParOf" srcId="{41833F64-4A0F-4299-AA8C-0CC2FCE72EBF}" destId="{8853C103-B633-469D-92AE-280630E3AEDC}" srcOrd="0" destOrd="0" presId="urn:microsoft.com/office/officeart/2005/8/layout/hierarchy1"/>
    <dgm:cxn modelId="{28710339-2069-49CA-95AC-1DBFAEE577E7}" type="presParOf" srcId="{41833F64-4A0F-4299-AA8C-0CC2FCE72EBF}" destId="{963211EE-A645-416E-AFAF-86BFE9AA6319}" srcOrd="1" destOrd="0" presId="urn:microsoft.com/office/officeart/2005/8/layout/hierarchy1"/>
    <dgm:cxn modelId="{4EE5FFD5-ECB6-4489-AABD-A4C72580C679}" type="presParOf" srcId="{25706AD1-C8A8-4D0D-94BF-6C67400FDB7B}" destId="{2C540928-B629-4300-BF60-87E76F9191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DFD1-D6CA-47A1-97C4-53F5CD5862A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058E6-D7B2-4B49-B413-443E55B90E4D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Charlie Williams (2235685) – Network Administrator</a:t>
          </a:r>
          <a:endParaRPr lang="en-US" sz="4000" kern="1200"/>
        </a:p>
      </dsp:txBody>
      <dsp:txXfrm>
        <a:off x="696297" y="538547"/>
        <a:ext cx="4171627" cy="2590157"/>
      </dsp:txXfrm>
    </dsp:sp>
    <dsp:sp modelId="{8853C103-B633-469D-92AE-280630E3AEDC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211EE-A645-416E-AFAF-86BFE9AA6319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Jonathan Morgan (2218940) – Network Administrator</a:t>
          </a:r>
          <a:endParaRPr lang="en-US" sz="40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695A-4AF2-A4F4-F433-2E7638FE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C7D53-3D15-13FD-68BA-C3E54EE61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B377-1FAA-866E-A463-59F7DBAD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ACD00-CB37-239B-F378-7F455613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FCC1-978E-F520-7C9F-29BA09F3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52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3907-873F-8389-809F-701815A6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FDB42-ED15-30D5-11C9-77881DFF1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5F22-481C-E2B6-2E42-6664EC55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20EB-3657-3F34-6787-94DE6743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CD12-FDC1-A7D2-C712-F46282A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74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AA0A7-2FFD-286A-AE66-83FEFA86E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8B02D-DF06-E04D-44E4-2197154F3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711C-F1B3-CE67-D8BF-DE67263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279C6-E038-7E91-7EDD-F128174E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D51C-3577-809B-6772-C4B48070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1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814A-6EFD-9F43-D72D-557E3E4E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8031-579C-7CB9-A9FA-1C48472E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229DE-B05A-39FD-C455-1C5C63AA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11C33-B30A-CEF9-CC20-3EC574BA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0A713-7F75-D222-8E17-8CBBF229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43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32DA-C126-E5C0-A683-0F121A9D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9038C-D86B-AFA8-ED8B-C1DD150D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013AB-CBBB-B49C-E54B-059302EB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37AB5-2148-C5C5-18DF-E0B03362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BE3B7-A736-65E3-461D-F9772BEC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3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127E-6692-1DDE-A0AC-82121EE5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E24C-5F59-C746-CE27-229A966CD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AA1B1-85F0-1AC5-65A1-E00258518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0B6F-475B-D8D0-A718-09725FC5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50AB8-CD66-3D71-2FCF-396BB33A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F7EB9-4D7D-69E8-8A1B-2D49AFB5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17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B51-4B80-464F-4E48-2ED4A1B7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28D4A-8E00-30B6-96A9-847350450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A0F9C-10A1-D3DA-98FD-8624C17AA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AE3A3-4D98-C5C7-5FDD-A930FB933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9E37D-AC10-DBA2-D5D3-1F960A3D2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47430-62A7-6ECD-1F7B-A69E438F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3C043-8C8A-D402-45BC-2655454B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0F2A1-8A7D-53C7-5D3C-62F745AB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4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56D0-D03A-BAF8-D97D-B4DEE9D0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67307-7674-A033-4062-06E3C904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F42CC-4026-6AD5-AD0E-B6D5C088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2D81-21DE-5CB9-A8DA-08595F37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2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41FD8-2556-2CF7-CFAF-BFF02DE2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A568D-F22C-F2EF-4624-3128DD21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5B0B5-AF24-7C58-0E31-84DE2BCA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0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AAFF-4045-5F70-213B-55803682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EB3C-86D5-925A-7BC1-1A7517E4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A3C3F-2141-1EAC-CE25-863043AC7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9AD34-62E5-E7F0-195A-5198560C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6D7E4-9813-CD5D-7641-164D56A5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FBBC3-86DF-83A5-A553-37D3D296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96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D3F2-6E95-7774-7E0B-B1187A17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73A25-6D1F-55FD-C9DD-2F3342E80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9F4C7-9270-EA67-12EC-49092D322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E81F5-6D56-BDE3-F7BF-9661294B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7CCB9-8ECB-2591-5800-AC6D46F3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2E8EE-80F4-E99C-45AC-3646ADD1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74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3B31F-F06D-1BAE-7BE4-5E0AF08A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1579D-8D26-3187-15E7-A1679A0E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FFDD2-BED8-33B1-9586-5D7E48149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0BD99-0268-44F0-9233-6285102E9816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C8B28-6457-105D-A3CC-0D9BE7158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2F8E3-D00E-293D-46F9-1A9A19F3B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1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99C9-D699-81C2-D24B-0DA68F493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743F-625A-B2DD-4270-A29290D7D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Task 1 - Implementation as a Group and Demonstrate</a:t>
            </a:r>
          </a:p>
        </p:txBody>
      </p:sp>
    </p:spTree>
    <p:extLst>
      <p:ext uri="{BB962C8B-B14F-4D97-AF65-F5344CB8AC3E}">
        <p14:creationId xmlns:p14="http://schemas.microsoft.com/office/powerpoint/2010/main" val="389140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99800-2D71-56B6-86A9-9F824438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Team Formation – Members and Roles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722C90-DAA1-F422-B0C8-C3D31A452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33956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75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7CC6-B5B7-B945-7E81-59AD98FB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84C9-4022-2492-F492-70F72DAB4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 1 – Use tools to automate configuring network devices</a:t>
            </a:r>
          </a:p>
          <a:p>
            <a:r>
              <a:rPr lang="en-GB"/>
              <a:t>Reasons: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66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Assignment 2</vt:lpstr>
      <vt:lpstr>Team Formation – Members and Roles</vt:lpstr>
      <vt:lpstr>Planning</vt:lpstr>
    </vt:vector>
  </TitlesOfParts>
  <Company>University of Wales Trinity Saint David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Morgan (2218940)</dc:creator>
  <cp:lastModifiedBy>Jon Morgan (2218940)</cp:lastModifiedBy>
  <cp:revision>10</cp:revision>
  <dcterms:created xsi:type="dcterms:W3CDTF">2024-12-10T12:07:21Z</dcterms:created>
  <dcterms:modified xsi:type="dcterms:W3CDTF">2024-12-10T12:20:04Z</dcterms:modified>
</cp:coreProperties>
</file>