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71" r:id="rId6"/>
    <p:sldId id="265" r:id="rId7"/>
    <p:sldId id="259" r:id="rId8"/>
    <p:sldId id="264" r:id="rId9"/>
    <p:sldId id="272" r:id="rId10"/>
    <p:sldId id="260" r:id="rId11"/>
    <p:sldId id="262" r:id="rId12"/>
    <p:sldId id="266" r:id="rId13"/>
    <p:sldId id="27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6" autoAdjust="0"/>
    <p:restoredTop sz="79263" autoAdjust="0"/>
  </p:normalViewPr>
  <p:slideViewPr>
    <p:cSldViewPr>
      <p:cViewPr varScale="1">
        <p:scale>
          <a:sx n="64" d="100"/>
          <a:sy n="64" d="100"/>
        </p:scale>
        <p:origin x="-16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B40BF-6743-46B3-A450-6F0D05807BD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1E8F-F8CA-46AE-9C15-7A09D234F4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2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터미널에 </a:t>
            </a:r>
            <a:r>
              <a:rPr lang="en-US" altLang="ko-KR" dirty="0" smtClean="0"/>
              <a:t>yes </a:t>
            </a:r>
            <a:r>
              <a:rPr lang="ko-KR" altLang="en-US" dirty="0" smtClean="0"/>
              <a:t>를 입력해보라 지시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1E8F-F8CA-46AE-9C15-7A09D234F4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0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YES</a:t>
            </a:r>
            <a:r>
              <a:rPr lang="ko-KR" altLang="en-US" dirty="0" smtClean="0"/>
              <a:t>에 대한 설명</a:t>
            </a:r>
            <a:r>
              <a:rPr lang="en-US" altLang="ko-KR" dirty="0" smtClean="0"/>
              <a:t>, Yes</a:t>
            </a:r>
            <a:r>
              <a:rPr lang="ko-KR" altLang="en-US" dirty="0" smtClean="0"/>
              <a:t>의 활용되는 부분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목적까지 이야기를 한다면 왜 빨라야 하는지에 대한 타당성이 좀 부여되지 않을까요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1E8F-F8CA-46AE-9C15-7A09D234F4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70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처음 보여줬던 코드와 그에 대한 결과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1E8F-F8CA-46AE-9C15-7A09D234F4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2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조금씩 최적화를 해나가며 </a:t>
            </a:r>
            <a:r>
              <a:rPr lang="en-US" altLang="ko-KR" dirty="0" smtClean="0"/>
              <a:t>gnu</a:t>
            </a:r>
            <a:r>
              <a:rPr lang="ko-KR" altLang="en-US" dirty="0" smtClean="0"/>
              <a:t>와 비슷한 속도를 낼 수 있도록 코드를</a:t>
            </a:r>
            <a:r>
              <a:rPr lang="ko-KR" altLang="en-US" baseline="0" dirty="0" smtClean="0"/>
              <a:t> 작성해보았다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1E8F-F8CA-46AE-9C15-7A09D234F4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0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처음 제작한 코드에 더해진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결과물</a:t>
            </a:r>
            <a:r>
              <a:rPr lang="en-US" altLang="ko-KR" dirty="0" smtClean="0"/>
              <a:t>. 1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달라진점을</a:t>
            </a:r>
            <a:r>
              <a:rPr lang="ko-KR" altLang="en-US" dirty="0" smtClean="0"/>
              <a:t> 짚음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1E8F-F8CA-46AE-9C15-7A09D234F4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2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마지막으로 만들어낸 코드와 결과</a:t>
            </a:r>
            <a:r>
              <a:rPr lang="en-US" altLang="ko-KR" dirty="0" smtClean="0"/>
              <a:t>. 2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다른점</a:t>
            </a:r>
            <a:r>
              <a:rPr lang="ko-KR" altLang="en-US" dirty="0" smtClean="0"/>
              <a:t> 짚기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최종적으로 나온 결과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방법으로 내장되어 있는 </a:t>
            </a:r>
            <a:r>
              <a:rPr lang="en-US" altLang="ko-KR" dirty="0" smtClean="0"/>
              <a:t>GNU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출력속도까지 다가갈 수 있었다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그럼 우리는 이 프로젝트를 왜 제시했을까요</a:t>
            </a:r>
            <a:r>
              <a:rPr lang="en-US" altLang="ko-KR" baseline="0" dirty="0" smtClean="0"/>
              <a:t>?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 (Dash</a:t>
            </a:r>
            <a:r>
              <a:rPr lang="ko-KR" altLang="en-US" baseline="0" dirty="0" smtClean="0"/>
              <a:t>의 개념을 제시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사진 첨부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개념에 입각하여 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실력과는 상관없이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사람들에게 흥미를 유발하면서 도전의식을 고취할 수 있는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그러면서 </a:t>
            </a:r>
            <a:r>
              <a:rPr lang="ko-KR" altLang="en-US" baseline="0" dirty="0" err="1" smtClean="0"/>
              <a:t>지식또한</a:t>
            </a:r>
            <a:r>
              <a:rPr lang="ko-KR" altLang="en-US" baseline="0" dirty="0" smtClean="0"/>
              <a:t> 얻어갈 수 있는 프로젝트를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1E8F-F8CA-46AE-9C15-7A09D234F4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1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최적화의 중요성</a:t>
            </a:r>
            <a:r>
              <a:rPr lang="en-US" altLang="ko-KR" dirty="0" smtClean="0"/>
              <a:t>?</a:t>
            </a:r>
            <a:r>
              <a:rPr lang="ko-KR" altLang="en-US" dirty="0" smtClean="0"/>
              <a:t> 인터넷에 </a:t>
            </a:r>
            <a:r>
              <a:rPr lang="en-US" altLang="ko-KR" dirty="0" smtClean="0"/>
              <a:t>123gb</a:t>
            </a:r>
            <a:r>
              <a:rPr lang="ko-KR" altLang="en-US" dirty="0" smtClean="0"/>
              <a:t>를 뽑아낸 예시를 들며 부가설명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31E8F-F8CA-46AE-9C15-7A09D234F4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6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9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5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9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1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1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3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1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2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0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ECC8D-4132-4C21-88DF-8DE3E5F143CC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17BD-F7C8-4C48-8C59-607B54702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2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1752600"/>
          </a:xfrm>
        </p:spPr>
        <p:txBody>
          <a:bodyPr/>
          <a:lstStyle/>
          <a:p>
            <a:r>
              <a:rPr lang="en-US" altLang="ko-KR" b="1" dirty="0" smtClean="0"/>
              <a:t>TEAM </a:t>
            </a:r>
            <a:r>
              <a:rPr lang="ko-KR" altLang="en-US" b="1" dirty="0" smtClean="0"/>
              <a:t>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68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Ex_02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12976"/>
            <a:ext cx="2800319" cy="63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8565"/>
            <a:ext cx="5364599" cy="497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3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Ex_</a:t>
            </a:r>
            <a:r>
              <a:rPr lang="en-US" altLang="ko-KR" dirty="0"/>
              <a:t>0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67262"/>
            <a:ext cx="5688632" cy="500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3456761"/>
            <a:ext cx="2657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7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제안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90892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같은 기능의 프로그램도 코드 최적화에 따라 발생하는 성능차이를 배운다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2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Team NA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Users\user\Downloads\사진 2022. 8. 24. 오후 1.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14791"/>
            <a:ext cx="7592095" cy="5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7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4000" cy="634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98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Faster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0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Much Faster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0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/bin/yes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5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About Yes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48879"/>
            <a:ext cx="6348740" cy="4204633"/>
          </a:xfrm>
        </p:spPr>
      </p:pic>
      <p:sp>
        <p:nvSpPr>
          <p:cNvPr id="5" name="TextBox 4"/>
          <p:cNvSpPr txBox="1"/>
          <p:nvPr/>
        </p:nvSpPr>
        <p:spPr>
          <a:xfrm>
            <a:off x="185263" y="1412776"/>
            <a:ext cx="8943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yes(</a:t>
            </a:r>
            <a:r>
              <a:rPr lang="ko-KR" altLang="en-US" sz="2000" dirty="0" err="1" smtClean="0"/>
              <a:t>예스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유닉스 및 유닉스 계열 운영 체제의 명령어의 하나로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smtClean="0"/>
              <a:t>긍정적인 반응이나 사용자 지정 텍스트 문자열을 </a:t>
            </a:r>
            <a:r>
              <a:rPr lang="en-US" altLang="ko-KR" sz="2000" dirty="0" smtClean="0"/>
              <a:t>kill </a:t>
            </a:r>
            <a:r>
              <a:rPr lang="ko-KR" altLang="en-US" sz="2000" dirty="0" smtClean="0"/>
              <a:t>시점까지 계속 출력한다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21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Ex_01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5508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66588"/>
            <a:ext cx="545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401" y="2886075"/>
            <a:ext cx="3131489" cy="58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5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내장된 </a:t>
            </a:r>
            <a:r>
              <a:rPr lang="en-US" altLang="ko-KR" dirty="0" smtClean="0"/>
              <a:t>GNU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YES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2"/>
            <a:ext cx="1440160" cy="539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user\Downloads\image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42989"/>
            <a:ext cx="3220724" cy="59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16216" y="3140968"/>
            <a:ext cx="792088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403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Ex_01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GNU </a:t>
            </a:r>
            <a:r>
              <a:rPr lang="ko-KR" altLang="en-US" dirty="0" smtClean="0"/>
              <a:t>결과값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차이가 발생할까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우리는 얼마나 더 빠르게 할 수 있을까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90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218</Words>
  <Application>Microsoft Office PowerPoint</Application>
  <PresentationFormat>화면 슬라이드 쇼(4:3)</PresentationFormat>
  <Paragraphs>41</Paragraphs>
  <Slides>13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 </vt:lpstr>
      <vt:lpstr>Faster</vt:lpstr>
      <vt:lpstr>Much Faster</vt:lpstr>
      <vt:lpstr>/usr/bin/yes</vt:lpstr>
      <vt:lpstr>About Yes</vt:lpstr>
      <vt:lpstr>Ex_01</vt:lpstr>
      <vt:lpstr>내장된 GNU의 YES</vt:lpstr>
      <vt:lpstr>Ex_01과 GNU 결과값 비교</vt:lpstr>
      <vt:lpstr>Ex_02</vt:lpstr>
      <vt:lpstr>Ex_03</vt:lpstr>
      <vt:lpstr>프로젝트 제안 목적</vt:lpstr>
      <vt:lpstr>Team 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 Edu thon</dc:title>
  <dc:creator>user</dc:creator>
  <cp:lastModifiedBy>user</cp:lastModifiedBy>
  <cp:revision>24</cp:revision>
  <dcterms:created xsi:type="dcterms:W3CDTF">2022-08-23T20:39:47Z</dcterms:created>
  <dcterms:modified xsi:type="dcterms:W3CDTF">2022-08-24T06:50:31Z</dcterms:modified>
</cp:coreProperties>
</file>