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6" r:id="rId2"/>
    <p:sldId id="267" r:id="rId3"/>
    <p:sldId id="270" r:id="rId4"/>
    <p:sldId id="269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694"/>
    <a:srgbClr val="515151"/>
    <a:srgbClr val="8DA9FA"/>
    <a:srgbClr val="7481F5"/>
    <a:srgbClr val="C07BD4"/>
    <a:srgbClr val="FDAE76"/>
    <a:srgbClr val="C5C5C5"/>
    <a:srgbClr val="F9EA91"/>
    <a:srgbClr val="E098C5"/>
    <a:srgbClr val="9A82B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3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2280" y="2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51D9-9B70-4630-9D04-3B537DC727B1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B96DA-43AD-4432-A411-76DE7A7E9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7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EA28F-7368-486A-9024-BBB224E64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F71B9-1E33-4694-8956-ACBAF5A1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7AA5F-AF5A-4338-80A0-C54B7B10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AF388-5FBD-448C-AE42-90F002B7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A7F18-81DD-4A83-BF43-3CE52D3C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3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F7EB6-CDB1-47D1-92E5-ECD4557C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65D33-3E04-4E35-A2C3-E70CDD28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B6897-686D-4423-914C-3746302F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F3DB0-57E3-4663-9503-7091A3FB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CBBAC-B15B-4BE8-B2F7-ED52A7DD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2EA2E-B560-4C0F-9E49-2CE89597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8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5C025-BC6C-4EDE-BA1F-B01CBADE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22506-CF0E-41A6-8F03-F49064B86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E66E6-96A1-41DE-8F23-BE3E709E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D5C8-2527-46FF-9BED-73425D0B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1646A-C6C5-4680-A702-2F99070C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59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555B0B-622F-49BE-B5F4-11931D085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FF6F4-2C02-419E-A884-C90ABD82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D01EE-69DD-4A08-A500-99932340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C1984-57C4-45A3-860E-5B806BF6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B816B-7CA5-48B3-BE0B-C1881C57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55FDB-E9B3-4437-972F-A8996F4F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48275-7472-412B-8B17-F2763498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8398F-D877-4163-A86C-2B6FDF68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DFEF3-D919-4332-BFE2-8B557D35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D3E71-5DED-4191-8AF3-830405FA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4DCE-303E-4E3E-9BCF-ECD69622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C1418-EFF4-4ABB-A8A2-13C4C404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06B2-F28F-4D1F-B421-51AFB170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4C5F4-FF49-44E0-BCE8-DC83AC91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9ACD7-F58F-47F4-B3BB-99883C8A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CA43D-793D-4FC3-8DC0-926E8AE8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C2C2D-EFFC-4073-BAFF-B2C620717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811E39-D016-478E-8672-C693DD5F9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23C66-7ACB-40A8-B954-E90CF9F4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1B585-6927-45CA-99CB-745825E3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68B25-D9CC-4DF6-8E85-4C9C6256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1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ADA13-978F-48D9-9E3A-AD62FCAF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EC2F43-3A00-4ED4-ADC9-7B7B98A34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4338E-43A8-4F7C-B209-3D51B4BF7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7B99EF-506B-49A6-B15B-4D99F197D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D76911-C48E-4563-B30A-8464DF511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484652-652A-481F-BC58-3ED65E58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67E301-FEC8-42F5-80A4-0955364E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31CAD9-CA43-415A-85A3-3F49493A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1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B3DA3-9FDB-44D4-BE99-A34ADBE6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47F6C-074B-48B1-B891-A22981F5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E4E09-0FB9-4FE6-93F0-94EF820F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81B715-5DE7-4918-A66B-A78F6250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4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4F577-EB67-433C-BE14-B0C6DFA32EDB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5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 슬라이드"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CD8FA-22D6-496F-B5B5-D4B00BA5F665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5A8DD2-3563-495B-A34C-2BBA4EEE39DD}"/>
              </a:ext>
            </a:extLst>
          </p:cNvPr>
          <p:cNvSpPr/>
          <p:nvPr userDrawn="1"/>
        </p:nvSpPr>
        <p:spPr>
          <a:xfrm>
            <a:off x="320842" y="317500"/>
            <a:ext cx="11540958" cy="624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0B1CAC-775B-4254-A124-D71C1672D2F8}"/>
              </a:ext>
            </a:extLst>
          </p:cNvPr>
          <p:cNvCxnSpPr>
            <a:cxnSpLocks/>
          </p:cNvCxnSpPr>
          <p:nvPr userDrawn="1"/>
        </p:nvCxnSpPr>
        <p:spPr>
          <a:xfrm>
            <a:off x="584200" y="1333500"/>
            <a:ext cx="10998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8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C6F1B-DAEC-4388-9925-B7404D09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9A122-F5F2-41FD-A371-481D4B07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ED3FE-CF6A-45F9-AD13-383982D52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673ED-46F7-4876-857D-565B1C08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EB0D0-36DF-471C-9EAC-3B3692B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20E94-CFEC-4B41-A0AE-51C9EDAB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9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9A52A-3938-4516-9549-17A136EA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E4A0B-60A4-428D-9D74-774E1405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32F21-BC8C-4B99-AE11-8015A5389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1A5C-28E2-4BF8-B7D5-2C3219CCB6E7}" type="datetimeFigureOut">
              <a:rPr lang="ko-KR" altLang="en-US" smtClean="0"/>
              <a:t>2022. 8. 24.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5146D-D496-4313-BC7B-A4C615680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31EB4-0E1F-45ED-81F3-FD8B13A6F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4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A749-011D-44E4-B820-4EC9DCB989F9}"/>
              </a:ext>
            </a:extLst>
          </p:cNvPr>
          <p:cNvSpPr/>
          <p:nvPr/>
        </p:nvSpPr>
        <p:spPr>
          <a:xfrm>
            <a:off x="4740170" y="1576432"/>
            <a:ext cx="2711659" cy="2711659"/>
          </a:xfrm>
          <a:prstGeom prst="rect">
            <a:avLst/>
          </a:prstGeom>
          <a:noFill/>
          <a:ln w="165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19219-5072-4D1E-B259-B7E71A00C0A6}"/>
              </a:ext>
            </a:extLst>
          </p:cNvPr>
          <p:cNvSpPr txBox="1"/>
          <p:nvPr/>
        </p:nvSpPr>
        <p:spPr>
          <a:xfrm>
            <a:off x="5019993" y="1862022"/>
            <a:ext cx="22589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Do the Dash</a:t>
            </a:r>
          </a:p>
          <a:p>
            <a:r>
              <a:rPr lang="en-US" altLang="ko-KR" sz="2400" dirty="0" err="1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Eduthon</a:t>
            </a:r>
            <a:endParaRPr lang="en-US" altLang="ko-KR" sz="2400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r>
              <a:rPr lang="en-US" altLang="ko-KR" sz="2400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2022</a:t>
            </a:r>
          </a:p>
          <a:p>
            <a:endParaRPr lang="en-US" altLang="ko-KR" sz="2400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endParaRPr lang="en-US" altLang="ko-KR" sz="2400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r>
              <a:rPr lang="en-US" altLang="ko-KR" sz="2400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Team (</a:t>
            </a:r>
            <a:r>
              <a:rPr lang="ko-KR" altLang="en-US" sz="24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마</a:t>
            </a:r>
            <a:r>
              <a:rPr lang="en-US" altLang="ko-KR" sz="24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</a:t>
            </a:r>
            <a:endParaRPr lang="ko-KR" altLang="en-US" sz="2400" b="1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E85E9-5F80-4EBD-A1E0-8814BB1B0A67}"/>
              </a:ext>
            </a:extLst>
          </p:cNvPr>
          <p:cNvSpPr txBox="1"/>
          <p:nvPr/>
        </p:nvSpPr>
        <p:spPr>
          <a:xfrm>
            <a:off x="3377947" y="4603628"/>
            <a:ext cx="5436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NOW YOU SEE ME</a:t>
            </a:r>
            <a:endParaRPr lang="ko-KR" altLang="en-US" sz="4000" b="1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12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A749-011D-44E4-B820-4EC9DCB989F9}"/>
              </a:ext>
            </a:extLst>
          </p:cNvPr>
          <p:cNvSpPr/>
          <p:nvPr/>
        </p:nvSpPr>
        <p:spPr>
          <a:xfrm>
            <a:off x="4740170" y="1576432"/>
            <a:ext cx="2711659" cy="2711659"/>
          </a:xfrm>
          <a:prstGeom prst="rect">
            <a:avLst/>
          </a:prstGeom>
          <a:noFill/>
          <a:ln w="165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19219-5072-4D1E-B259-B7E71A00C0A6}"/>
              </a:ext>
            </a:extLst>
          </p:cNvPr>
          <p:cNvSpPr txBox="1"/>
          <p:nvPr/>
        </p:nvSpPr>
        <p:spPr>
          <a:xfrm>
            <a:off x="5019993" y="1862022"/>
            <a:ext cx="22589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Do the Dash</a:t>
            </a:r>
          </a:p>
          <a:p>
            <a:r>
              <a:rPr lang="en-US" altLang="ko-KR" sz="2400" dirty="0" err="1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Eduthon</a:t>
            </a:r>
            <a:endParaRPr lang="en-US" altLang="ko-KR" sz="2400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r>
              <a:rPr lang="en-US" altLang="ko-KR" sz="2400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2022</a:t>
            </a:r>
          </a:p>
          <a:p>
            <a:endParaRPr lang="en-US" altLang="ko-KR" sz="2400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endParaRPr lang="en-US" altLang="ko-KR" sz="2400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r>
              <a:rPr lang="en-US" altLang="ko-KR" sz="2400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Team (</a:t>
            </a:r>
            <a:r>
              <a:rPr lang="ko-KR" altLang="en-US" sz="24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마</a:t>
            </a:r>
            <a:r>
              <a:rPr lang="en-US" altLang="ko-KR" sz="24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</a:t>
            </a:r>
            <a:endParaRPr lang="ko-KR" altLang="en-US" sz="2400" b="1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E85E9-5F80-4EBD-A1E0-8814BB1B0A67}"/>
              </a:ext>
            </a:extLst>
          </p:cNvPr>
          <p:cNvSpPr txBox="1"/>
          <p:nvPr/>
        </p:nvSpPr>
        <p:spPr>
          <a:xfrm>
            <a:off x="3377947" y="4603628"/>
            <a:ext cx="5436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NOW YOU SEE ME</a:t>
            </a:r>
            <a:endParaRPr lang="ko-KR" altLang="en-US" sz="4000" b="1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1446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A749-011D-44E4-B820-4EC9DCB989F9}"/>
              </a:ext>
            </a:extLst>
          </p:cNvPr>
          <p:cNvSpPr/>
          <p:nvPr/>
        </p:nvSpPr>
        <p:spPr>
          <a:xfrm>
            <a:off x="4740170" y="1576432"/>
            <a:ext cx="2711659" cy="2711659"/>
          </a:xfrm>
          <a:prstGeom prst="rect">
            <a:avLst/>
          </a:prstGeom>
          <a:noFill/>
          <a:ln w="165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19219-5072-4D1E-B259-B7E71A00C0A6}"/>
              </a:ext>
            </a:extLst>
          </p:cNvPr>
          <p:cNvSpPr txBox="1"/>
          <p:nvPr/>
        </p:nvSpPr>
        <p:spPr>
          <a:xfrm>
            <a:off x="5019993" y="1862022"/>
            <a:ext cx="22589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Do the Dash</a:t>
            </a:r>
          </a:p>
          <a:p>
            <a:r>
              <a:rPr lang="en-US" altLang="ko-KR" sz="2400" dirty="0" err="1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Eduthon</a:t>
            </a:r>
            <a:endParaRPr lang="en-US" altLang="ko-KR" sz="2400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r>
              <a:rPr lang="en-US" altLang="ko-KR" sz="2400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2022</a:t>
            </a:r>
          </a:p>
          <a:p>
            <a:endParaRPr lang="en-US" altLang="ko-KR" sz="2400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endParaRPr lang="en-US" altLang="ko-KR" sz="2400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r>
              <a:rPr lang="en-US" altLang="ko-KR" sz="2400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Team (</a:t>
            </a:r>
            <a:r>
              <a:rPr lang="ko-KR" altLang="en-US" sz="24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마</a:t>
            </a:r>
            <a:r>
              <a:rPr lang="en-US" altLang="ko-KR" sz="24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</a:t>
            </a:r>
            <a:endParaRPr lang="ko-KR" altLang="en-US" sz="2400" b="1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E85E9-5F80-4EBD-A1E0-8814BB1B0A67}"/>
              </a:ext>
            </a:extLst>
          </p:cNvPr>
          <p:cNvSpPr txBox="1"/>
          <p:nvPr/>
        </p:nvSpPr>
        <p:spPr>
          <a:xfrm>
            <a:off x="3377947" y="4603628"/>
            <a:ext cx="5436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NOW YOU SEE ME</a:t>
            </a:r>
            <a:endParaRPr lang="ko-KR" altLang="en-US" sz="4000" b="1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9403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A749-011D-44E4-B820-4EC9DCB989F9}"/>
              </a:ext>
            </a:extLst>
          </p:cNvPr>
          <p:cNvSpPr/>
          <p:nvPr/>
        </p:nvSpPr>
        <p:spPr>
          <a:xfrm>
            <a:off x="4740170" y="1576432"/>
            <a:ext cx="2711659" cy="2711659"/>
          </a:xfrm>
          <a:prstGeom prst="rect">
            <a:avLst/>
          </a:prstGeom>
          <a:noFill/>
          <a:ln w="165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19219-5072-4D1E-B259-B7E71A00C0A6}"/>
              </a:ext>
            </a:extLst>
          </p:cNvPr>
          <p:cNvSpPr txBox="1"/>
          <p:nvPr/>
        </p:nvSpPr>
        <p:spPr>
          <a:xfrm>
            <a:off x="5019993" y="1862022"/>
            <a:ext cx="22589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Do the Dash</a:t>
            </a:r>
          </a:p>
          <a:p>
            <a:r>
              <a:rPr lang="en-US" altLang="ko-KR" sz="2400" dirty="0" err="1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Eduthon</a:t>
            </a:r>
            <a:endParaRPr lang="en-US" altLang="ko-KR" sz="2400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r>
              <a:rPr lang="en-US" altLang="ko-KR" sz="2400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2022</a:t>
            </a:r>
          </a:p>
          <a:p>
            <a:endParaRPr lang="en-US" altLang="ko-KR" sz="2400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endParaRPr lang="en-US" altLang="ko-KR" sz="2400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r>
              <a:rPr lang="en-US" altLang="ko-KR" sz="2400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Team (</a:t>
            </a:r>
            <a:r>
              <a:rPr lang="ko-KR" altLang="en-US" sz="24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마</a:t>
            </a:r>
            <a:r>
              <a:rPr lang="en-US" altLang="ko-KR" sz="24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</a:t>
            </a:r>
            <a:endParaRPr lang="ko-KR" altLang="en-US" sz="2400" b="1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E85E9-5F80-4EBD-A1E0-8814BB1B0A67}"/>
              </a:ext>
            </a:extLst>
          </p:cNvPr>
          <p:cNvSpPr txBox="1"/>
          <p:nvPr/>
        </p:nvSpPr>
        <p:spPr>
          <a:xfrm>
            <a:off x="3377947" y="4603628"/>
            <a:ext cx="5436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NOW YOU SEE ME</a:t>
            </a:r>
            <a:endParaRPr lang="ko-KR" altLang="en-US" sz="4000" b="1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133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D3A749-011D-44E4-B820-4EC9DCB989F9}"/>
              </a:ext>
            </a:extLst>
          </p:cNvPr>
          <p:cNvSpPr/>
          <p:nvPr/>
        </p:nvSpPr>
        <p:spPr>
          <a:xfrm>
            <a:off x="4740170" y="1576432"/>
            <a:ext cx="2711659" cy="2711659"/>
          </a:xfrm>
          <a:prstGeom prst="rect">
            <a:avLst/>
          </a:prstGeom>
          <a:noFill/>
          <a:ln w="165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19219-5072-4D1E-B259-B7E71A00C0A6}"/>
              </a:ext>
            </a:extLst>
          </p:cNvPr>
          <p:cNvSpPr txBox="1"/>
          <p:nvPr/>
        </p:nvSpPr>
        <p:spPr>
          <a:xfrm>
            <a:off x="5019993" y="1862022"/>
            <a:ext cx="22589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Do the Dash</a:t>
            </a:r>
          </a:p>
          <a:p>
            <a:r>
              <a:rPr lang="en-US" altLang="ko-KR" sz="2400" dirty="0" err="1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Eduthon</a:t>
            </a:r>
            <a:endParaRPr lang="en-US" altLang="ko-KR" sz="2400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r>
              <a:rPr lang="en-US" altLang="ko-KR" sz="2400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2022</a:t>
            </a:r>
          </a:p>
          <a:p>
            <a:endParaRPr lang="en-US" altLang="ko-KR" sz="2400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endParaRPr lang="en-US" altLang="ko-KR" sz="2400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r>
              <a:rPr lang="en-US" altLang="ko-KR" sz="2400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Team (</a:t>
            </a:r>
            <a:r>
              <a:rPr lang="ko-KR" altLang="en-US" sz="24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마</a:t>
            </a:r>
            <a:r>
              <a:rPr lang="en-US" altLang="ko-KR" sz="24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</a:t>
            </a:r>
            <a:endParaRPr lang="ko-KR" altLang="en-US" sz="2400" b="1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E85E9-5F80-4EBD-A1E0-8814BB1B0A67}"/>
              </a:ext>
            </a:extLst>
          </p:cNvPr>
          <p:cNvSpPr txBox="1"/>
          <p:nvPr/>
        </p:nvSpPr>
        <p:spPr>
          <a:xfrm>
            <a:off x="3377947" y="4603628"/>
            <a:ext cx="5436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NOW YOU SEE ME</a:t>
            </a:r>
            <a:endParaRPr lang="ko-KR" altLang="en-US" sz="4000" b="1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697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Very Per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173C9"/>
      </a:accent1>
      <a:accent2>
        <a:srgbClr val="70558E"/>
      </a:accent2>
      <a:accent3>
        <a:srgbClr val="DF94C2"/>
      </a:accent3>
      <a:accent4>
        <a:srgbClr val="8398D1"/>
      </a:accent4>
      <a:accent5>
        <a:srgbClr val="FFBDC1"/>
      </a:accent5>
      <a:accent6>
        <a:srgbClr val="141060"/>
      </a:accent6>
      <a:hlink>
        <a:srgbClr val="262626"/>
      </a:hlink>
      <a:folHlink>
        <a:srgbClr val="262626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65</Words>
  <Application>Microsoft Macintosh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Gmarket Sans TTF Medium</vt:lpstr>
      <vt:lpstr>맑은 고딕</vt:lpstr>
      <vt:lpstr>Pretendard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KIM KWANHO</cp:lastModifiedBy>
  <cp:revision>21</cp:revision>
  <dcterms:created xsi:type="dcterms:W3CDTF">2021-12-10T03:55:27Z</dcterms:created>
  <dcterms:modified xsi:type="dcterms:W3CDTF">2022-08-24T07:10:45Z</dcterms:modified>
</cp:coreProperties>
</file>