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00"/>
    <p:restoredTop sz="92536"/>
  </p:normalViewPr>
  <p:slideViewPr>
    <p:cSldViewPr snapToGrid="0" snapToObjects="1">
      <p:cViewPr>
        <p:scale>
          <a:sx n="95" d="100"/>
          <a:sy n="95" d="100"/>
        </p:scale>
        <p:origin x="-2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20C7-C25A-664B-9A52-492C7F15B7FA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BA51-9FF6-9548-A5CC-3333FF32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9A5B-CC94-9547-97CB-F1593DCBBC8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6" y="-1539183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62298" y="-774413"/>
            <a:ext cx="1878049" cy="565266"/>
            <a:chOff x="1762298" y="2377439"/>
            <a:chExt cx="1878049" cy="565266"/>
          </a:xfrm>
        </p:grpSpPr>
        <p:grpSp>
          <p:nvGrpSpPr>
            <p:cNvPr id="8" name="Group 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625604" y="-774413"/>
            <a:ext cx="1878049" cy="565266"/>
            <a:chOff x="1762298" y="2377439"/>
            <a:chExt cx="1878049" cy="56526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03653" y="-774414"/>
            <a:ext cx="1878049" cy="565266"/>
            <a:chOff x="1762298" y="2377439"/>
            <a:chExt cx="1878049" cy="565266"/>
          </a:xfrm>
        </p:grpSpPr>
        <p:grpSp>
          <p:nvGrpSpPr>
            <p:cNvPr id="20" name="Group 1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381702" y="-774415"/>
            <a:ext cx="1878049" cy="565266"/>
            <a:chOff x="1762298" y="2377439"/>
            <a:chExt cx="1878049" cy="565266"/>
          </a:xfrm>
        </p:grpSpPr>
        <p:grpSp>
          <p:nvGrpSpPr>
            <p:cNvPr id="26" name="Group 2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273361" y="-68811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4" idx="2"/>
          </p:cNvCxnSpPr>
          <p:nvPr/>
        </p:nvCxnSpPr>
        <p:spPr>
          <a:xfrm rot="16200000" flipH="1">
            <a:off x="1095780" y="-1114230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1396" y="1790214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762298" y="2554984"/>
            <a:ext cx="1878049" cy="565266"/>
            <a:chOff x="1762298" y="2377439"/>
            <a:chExt cx="1878049" cy="565266"/>
          </a:xfrm>
        </p:grpSpPr>
        <p:grpSp>
          <p:nvGrpSpPr>
            <p:cNvPr id="36" name="Group 3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625604" y="2554984"/>
            <a:ext cx="1274200" cy="565266"/>
            <a:chOff x="1762298" y="2377439"/>
            <a:chExt cx="1274200" cy="565266"/>
          </a:xfrm>
        </p:grpSpPr>
        <p:grpSp>
          <p:nvGrpSpPr>
            <p:cNvPr id="42" name="Group 4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03653" y="2554983"/>
            <a:ext cx="1878049" cy="565266"/>
            <a:chOff x="1762298" y="2377439"/>
            <a:chExt cx="1878049" cy="565266"/>
          </a:xfrm>
        </p:grpSpPr>
        <p:grpSp>
          <p:nvGrpSpPr>
            <p:cNvPr id="48" name="Group 4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81702" y="2554982"/>
            <a:ext cx="1878049" cy="565266"/>
            <a:chOff x="1762298" y="2377439"/>
            <a:chExt cx="1878049" cy="565266"/>
          </a:xfrm>
        </p:grpSpPr>
        <p:grpSp>
          <p:nvGrpSpPr>
            <p:cNvPr id="54" name="Group 5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273361" y="2641287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60" name="Straight Arrow Connector 31"/>
          <p:cNvCxnSpPr/>
          <p:nvPr/>
        </p:nvCxnSpPr>
        <p:spPr>
          <a:xfrm rot="16200000" flipH="1">
            <a:off x="1095780" y="2215167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106838" y="3696493"/>
            <a:ext cx="1274200" cy="565266"/>
            <a:chOff x="1762298" y="2377439"/>
            <a:chExt cx="1679172" cy="565266"/>
          </a:xfrm>
        </p:grpSpPr>
        <p:sp>
          <p:nvSpPr>
            <p:cNvPr id="65" name="Rectangle 64"/>
            <p:cNvSpPr/>
            <p:nvPr/>
          </p:nvSpPr>
          <p:spPr>
            <a:xfrm>
              <a:off x="1762298" y="2377440"/>
              <a:ext cx="1679171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82120" y="2377439"/>
              <a:ext cx="659350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07845" y="3751701"/>
            <a:ext cx="67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</a:t>
            </a:r>
            <a:endParaRPr lang="en-US" sz="2400" dirty="0"/>
          </a:p>
        </p:txBody>
      </p:sp>
      <p:cxnSp>
        <p:nvCxnSpPr>
          <p:cNvPr id="69" name="Straight Arrow Connector 63"/>
          <p:cNvCxnSpPr/>
          <p:nvPr/>
        </p:nvCxnSpPr>
        <p:spPr>
          <a:xfrm flipV="1">
            <a:off x="4727279" y="2873475"/>
            <a:ext cx="776374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1396" y="4193887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762298" y="4958657"/>
            <a:ext cx="1878049" cy="565266"/>
            <a:chOff x="1762298" y="2377439"/>
            <a:chExt cx="1878049" cy="565266"/>
          </a:xfrm>
        </p:grpSpPr>
        <p:grpSp>
          <p:nvGrpSpPr>
            <p:cNvPr id="77" name="Group 7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625604" y="4958657"/>
            <a:ext cx="1274200" cy="565266"/>
            <a:chOff x="1762298" y="2377439"/>
            <a:chExt cx="1274200" cy="565266"/>
          </a:xfrm>
        </p:grpSpPr>
        <p:grpSp>
          <p:nvGrpSpPr>
            <p:cNvPr id="83" name="Group 8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503653" y="4958656"/>
            <a:ext cx="1878049" cy="565266"/>
            <a:chOff x="1762298" y="2377439"/>
            <a:chExt cx="1878049" cy="565266"/>
          </a:xfrm>
        </p:grpSpPr>
        <p:grpSp>
          <p:nvGrpSpPr>
            <p:cNvPr id="88" name="Group 8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381702" y="4958655"/>
            <a:ext cx="1878049" cy="565266"/>
            <a:chOff x="1762298" y="2377439"/>
            <a:chExt cx="1878049" cy="565266"/>
          </a:xfrm>
        </p:grpSpPr>
        <p:grpSp>
          <p:nvGrpSpPr>
            <p:cNvPr id="94" name="Group 9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9273361" y="50449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00" name="Straight Arrow Connector 31"/>
          <p:cNvCxnSpPr/>
          <p:nvPr/>
        </p:nvCxnSpPr>
        <p:spPr>
          <a:xfrm rot="16200000" flipH="1">
            <a:off x="1095780" y="4618840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106838" y="6100166"/>
            <a:ext cx="1274200" cy="565266"/>
            <a:chOff x="1762298" y="2377439"/>
            <a:chExt cx="1679172" cy="565266"/>
          </a:xfrm>
        </p:grpSpPr>
        <p:sp>
          <p:nvSpPr>
            <p:cNvPr id="102" name="Rectangle 101"/>
            <p:cNvSpPr/>
            <p:nvPr/>
          </p:nvSpPr>
          <p:spPr>
            <a:xfrm>
              <a:off x="1762298" y="2377440"/>
              <a:ext cx="1679171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82120" y="2377439"/>
              <a:ext cx="659350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207845" y="6155374"/>
            <a:ext cx="67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mat</a:t>
            </a:r>
            <a:endParaRPr lang="en-US" sz="2400" dirty="0"/>
          </a:p>
        </p:txBody>
      </p:sp>
      <p:cxnSp>
        <p:nvCxnSpPr>
          <p:cNvPr id="106" name="Straight Arrow Connector 63"/>
          <p:cNvCxnSpPr/>
          <p:nvPr/>
        </p:nvCxnSpPr>
        <p:spPr>
          <a:xfrm rot="16200000" flipH="1">
            <a:off x="4357321" y="5633282"/>
            <a:ext cx="1119475" cy="379560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81396" y="51576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762298" y="816346"/>
            <a:ext cx="1878049" cy="565266"/>
            <a:chOff x="1762298" y="2377439"/>
            <a:chExt cx="1878049" cy="565266"/>
          </a:xfrm>
        </p:grpSpPr>
        <p:grpSp>
          <p:nvGrpSpPr>
            <p:cNvPr id="110" name="Group 10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625604" y="816346"/>
            <a:ext cx="1274200" cy="565266"/>
            <a:chOff x="1762298" y="2377439"/>
            <a:chExt cx="1274200" cy="565266"/>
          </a:xfrm>
        </p:grpSpPr>
        <p:grpSp>
          <p:nvGrpSpPr>
            <p:cNvPr id="116" name="Group 11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503653" y="816345"/>
            <a:ext cx="1878049" cy="565266"/>
            <a:chOff x="1762298" y="2377439"/>
            <a:chExt cx="1878049" cy="565266"/>
          </a:xfrm>
        </p:grpSpPr>
        <p:grpSp>
          <p:nvGrpSpPr>
            <p:cNvPr id="121" name="Group 12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7381702" y="816344"/>
            <a:ext cx="1878049" cy="565266"/>
            <a:chOff x="1762298" y="2377439"/>
            <a:chExt cx="1878049" cy="565266"/>
          </a:xfrm>
        </p:grpSpPr>
        <p:grpSp>
          <p:nvGrpSpPr>
            <p:cNvPr id="127" name="Group 12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273361" y="90264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33" name="Straight Arrow Connector 31"/>
          <p:cNvCxnSpPr/>
          <p:nvPr/>
        </p:nvCxnSpPr>
        <p:spPr>
          <a:xfrm rot="16200000" flipH="1">
            <a:off x="1095780" y="476529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5106838" y="1957855"/>
            <a:ext cx="1274200" cy="565266"/>
            <a:chOff x="1762298" y="2377439"/>
            <a:chExt cx="1679172" cy="565266"/>
          </a:xfrm>
        </p:grpSpPr>
        <p:sp>
          <p:nvSpPr>
            <p:cNvPr id="135" name="Rectangle 134"/>
            <p:cNvSpPr/>
            <p:nvPr/>
          </p:nvSpPr>
          <p:spPr>
            <a:xfrm>
              <a:off x="1762298" y="2377440"/>
              <a:ext cx="1679171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82120" y="2377439"/>
              <a:ext cx="659350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Arrow Connector 63"/>
          <p:cNvCxnSpPr/>
          <p:nvPr/>
        </p:nvCxnSpPr>
        <p:spPr>
          <a:xfrm flipV="1">
            <a:off x="4727279" y="1134837"/>
            <a:ext cx="776374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63"/>
          <p:cNvCxnSpPr/>
          <p:nvPr/>
        </p:nvCxnSpPr>
        <p:spPr>
          <a:xfrm rot="16200000" flipV="1">
            <a:off x="5579764" y="3421190"/>
            <a:ext cx="869357" cy="267471"/>
          </a:xfrm>
          <a:prstGeom prst="bentConnector3">
            <a:avLst>
              <a:gd name="adj1" fmla="val 520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/>
          <p:nvPr/>
        </p:nvCxnSpPr>
        <p:spPr>
          <a:xfrm rot="16200000" flipV="1">
            <a:off x="5573749" y="5807568"/>
            <a:ext cx="869357" cy="267471"/>
          </a:xfrm>
          <a:prstGeom prst="bentConnector3">
            <a:avLst>
              <a:gd name="adj1" fmla="val 520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224549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1688" y="201468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2724216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23883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V="1">
            <a:off x="3368833" y="1959478"/>
            <a:ext cx="359859" cy="560102"/>
            <a:chOff x="4602210" y="4022195"/>
            <a:chExt cx="359859" cy="560102"/>
          </a:xfrm>
        </p:grpSpPr>
        <p:sp>
          <p:nvSpPr>
            <p:cNvPr id="55" name="Rectangle 54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643838" y="159488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57" name="Straight Arrow Connector 56"/>
          <p:cNvCxnSpPr>
            <a:stCxn id="58" idx="3"/>
            <a:endCxn id="44" idx="0"/>
          </p:cNvCxnSpPr>
          <p:nvPr/>
        </p:nvCxnSpPr>
        <p:spPr>
          <a:xfrm>
            <a:off x="1987890" y="1588664"/>
            <a:ext cx="486159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22323" y="14039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2222183" y="1959478"/>
            <a:ext cx="379824" cy="564095"/>
            <a:chOff x="3455560" y="4022195"/>
            <a:chExt cx="379824" cy="564095"/>
          </a:xfrm>
        </p:grpSpPr>
        <p:sp>
          <p:nvSpPr>
            <p:cNvPr id="30" name="Rectangle 2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26"/>
          <p:cNvCxnSpPr/>
          <p:nvPr/>
        </p:nvCxnSpPr>
        <p:spPr>
          <a:xfrm rot="10800000">
            <a:off x="2222184" y="2088919"/>
            <a:ext cx="135407" cy="305215"/>
          </a:xfrm>
          <a:prstGeom prst="curvedConnector3">
            <a:avLst>
              <a:gd name="adj1" fmla="val 537175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/>
          <p:nvPr/>
        </p:nvCxnSpPr>
        <p:spPr>
          <a:xfrm>
            <a:off x="3613250" y="2088918"/>
            <a:ext cx="115442" cy="301222"/>
          </a:xfrm>
          <a:prstGeom prst="curvedConnector3">
            <a:avLst>
              <a:gd name="adj1" fmla="val 588569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24548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24215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23882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flipV="1">
            <a:off x="3368832" y="3212016"/>
            <a:ext cx="359859" cy="560102"/>
            <a:chOff x="4602210" y="4022195"/>
            <a:chExt cx="359859" cy="560102"/>
          </a:xfrm>
        </p:grpSpPr>
        <p:sp>
          <p:nvSpPr>
            <p:cNvPr id="23" name="Rectangle 22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V="1">
            <a:off x="2222182" y="3212016"/>
            <a:ext cx="379824" cy="564095"/>
            <a:chOff x="3455560" y="4022195"/>
            <a:chExt cx="379824" cy="564095"/>
          </a:xfrm>
        </p:grpSpPr>
        <p:sp>
          <p:nvSpPr>
            <p:cNvPr id="26" name="Rectangle 25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56"/>
          <p:cNvCxnSpPr>
            <a:stCxn id="32" idx="1"/>
            <a:endCxn id="21" idx="2"/>
          </p:cNvCxnSpPr>
          <p:nvPr/>
        </p:nvCxnSpPr>
        <p:spPr>
          <a:xfrm rot="10800000">
            <a:off x="2474048" y="3777281"/>
            <a:ext cx="249094" cy="447068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23142" y="4039683"/>
            <a:ext cx="106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18855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45994" y="201468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6218522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8189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flipV="1">
            <a:off x="6863139" y="1959478"/>
            <a:ext cx="359859" cy="560102"/>
            <a:chOff x="4602210" y="4022195"/>
            <a:chExt cx="359859" cy="560102"/>
          </a:xfrm>
        </p:grpSpPr>
        <p:sp>
          <p:nvSpPr>
            <p:cNvPr id="39" name="Rectangle 38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38144" y="159488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47" name="Straight Arrow Connector 56"/>
          <p:cNvCxnSpPr>
            <a:stCxn id="48" idx="3"/>
            <a:endCxn id="37" idx="0"/>
          </p:cNvCxnSpPr>
          <p:nvPr/>
        </p:nvCxnSpPr>
        <p:spPr>
          <a:xfrm>
            <a:off x="5482196" y="1588664"/>
            <a:ext cx="486159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16629" y="14039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52" name="Straight Arrow Connector 26"/>
          <p:cNvCxnSpPr>
            <a:stCxn id="50" idx="1"/>
            <a:endCxn id="63" idx="2"/>
          </p:cNvCxnSpPr>
          <p:nvPr/>
        </p:nvCxnSpPr>
        <p:spPr>
          <a:xfrm rot="10800000" flipH="1" flipV="1">
            <a:off x="5851895" y="2394132"/>
            <a:ext cx="1133451" cy="817883"/>
          </a:xfrm>
          <a:prstGeom prst="bentConnector4">
            <a:avLst>
              <a:gd name="adj1" fmla="val -20168"/>
              <a:gd name="adj2" fmla="val 5791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1"/>
          <p:cNvCxnSpPr>
            <a:stCxn id="45" idx="3"/>
            <a:endCxn id="60" idx="0"/>
          </p:cNvCxnSpPr>
          <p:nvPr/>
        </p:nvCxnSpPr>
        <p:spPr>
          <a:xfrm flipH="1">
            <a:off x="5968354" y="2088918"/>
            <a:ext cx="1139202" cy="1123098"/>
          </a:xfrm>
          <a:prstGeom prst="bentConnector4">
            <a:avLst>
              <a:gd name="adj1" fmla="val -36932"/>
              <a:gd name="adj2" fmla="val 557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18854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18521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8188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 flipV="1">
            <a:off x="6863138" y="3212016"/>
            <a:ext cx="359859" cy="560102"/>
            <a:chOff x="4602210" y="4022195"/>
            <a:chExt cx="359859" cy="560102"/>
          </a:xfrm>
        </p:grpSpPr>
        <p:sp>
          <p:nvSpPr>
            <p:cNvPr id="62" name="Rectangle 61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V="1">
            <a:off x="5716488" y="3212016"/>
            <a:ext cx="379824" cy="564095"/>
            <a:chOff x="3455560" y="4022195"/>
            <a:chExt cx="379824" cy="564095"/>
          </a:xfrm>
        </p:grpSpPr>
        <p:sp>
          <p:nvSpPr>
            <p:cNvPr id="65" name="Rectangle 64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56"/>
          <p:cNvCxnSpPr>
            <a:stCxn id="68" idx="1"/>
            <a:endCxn id="60" idx="2"/>
          </p:cNvCxnSpPr>
          <p:nvPr/>
        </p:nvCxnSpPr>
        <p:spPr>
          <a:xfrm rot="10800000">
            <a:off x="5968354" y="3777281"/>
            <a:ext cx="249094" cy="447068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17448" y="4039683"/>
            <a:ext cx="106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newnode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flipV="1">
            <a:off x="5716489" y="1959478"/>
            <a:ext cx="379824" cy="564095"/>
            <a:chOff x="3455560" y="4022195"/>
            <a:chExt cx="379824" cy="564095"/>
          </a:xfrm>
        </p:grpSpPr>
        <p:sp>
          <p:nvSpPr>
            <p:cNvPr id="50" name="Rectangle 4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26"/>
          <p:cNvCxnSpPr>
            <a:stCxn id="65" idx="1"/>
            <a:endCxn id="51" idx="1"/>
          </p:cNvCxnSpPr>
          <p:nvPr/>
        </p:nvCxnSpPr>
        <p:spPr>
          <a:xfrm rot="10800000">
            <a:off x="5716489" y="2088919"/>
            <a:ext cx="135406" cy="1557753"/>
          </a:xfrm>
          <a:prstGeom prst="bentConnector3">
            <a:avLst>
              <a:gd name="adj1" fmla="val 37130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1"/>
          <p:cNvCxnSpPr>
            <a:stCxn id="63" idx="3"/>
            <a:endCxn id="39" idx="3"/>
          </p:cNvCxnSpPr>
          <p:nvPr/>
        </p:nvCxnSpPr>
        <p:spPr>
          <a:xfrm flipV="1">
            <a:off x="7107555" y="2390140"/>
            <a:ext cx="115443" cy="951316"/>
          </a:xfrm>
          <a:prstGeom prst="bentConnector3">
            <a:avLst>
              <a:gd name="adj1" fmla="val 50143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3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0034222" y="19487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361361" y="20040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9533889" y="19487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33556" y="19487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V="1">
            <a:off x="10178506" y="1948795"/>
            <a:ext cx="359859" cy="560102"/>
            <a:chOff x="4602210" y="4022195"/>
            <a:chExt cx="359859" cy="560102"/>
          </a:xfrm>
        </p:grpSpPr>
        <p:sp>
          <p:nvSpPr>
            <p:cNvPr id="55" name="Rectangle 54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453511" y="15842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57" name="Straight Arrow Connector 56"/>
          <p:cNvCxnSpPr>
            <a:stCxn id="58" idx="3"/>
            <a:endCxn id="44" idx="0"/>
          </p:cNvCxnSpPr>
          <p:nvPr/>
        </p:nvCxnSpPr>
        <p:spPr>
          <a:xfrm>
            <a:off x="8594687" y="1577981"/>
            <a:ext cx="689035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31996" y="1393315"/>
            <a:ext cx="4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9031856" y="1948795"/>
            <a:ext cx="379824" cy="564095"/>
            <a:chOff x="3455560" y="4022195"/>
            <a:chExt cx="379824" cy="564095"/>
          </a:xfrm>
        </p:grpSpPr>
        <p:sp>
          <p:nvSpPr>
            <p:cNvPr id="30" name="Rectangle 2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26"/>
          <p:cNvCxnSpPr/>
          <p:nvPr/>
        </p:nvCxnSpPr>
        <p:spPr>
          <a:xfrm rot="10800000">
            <a:off x="9031857" y="2078236"/>
            <a:ext cx="135407" cy="305215"/>
          </a:xfrm>
          <a:prstGeom prst="curvedConnector3">
            <a:avLst>
              <a:gd name="adj1" fmla="val 537175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/>
          <p:nvPr/>
        </p:nvCxnSpPr>
        <p:spPr>
          <a:xfrm>
            <a:off x="10422923" y="2078235"/>
            <a:ext cx="115442" cy="301222"/>
          </a:xfrm>
          <a:prstGeom prst="curvedConnector3">
            <a:avLst>
              <a:gd name="adj1" fmla="val 588569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18855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45994" y="201468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6218522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8189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flipV="1">
            <a:off x="6863139" y="1959478"/>
            <a:ext cx="359859" cy="560102"/>
            <a:chOff x="4602210" y="4022195"/>
            <a:chExt cx="359859" cy="560102"/>
          </a:xfrm>
        </p:grpSpPr>
        <p:sp>
          <p:nvSpPr>
            <p:cNvPr id="39" name="Rectangle 38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38144" y="159488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47" name="Straight Arrow Connector 56"/>
          <p:cNvCxnSpPr>
            <a:stCxn id="48" idx="3"/>
            <a:endCxn id="37" idx="0"/>
          </p:cNvCxnSpPr>
          <p:nvPr/>
        </p:nvCxnSpPr>
        <p:spPr>
          <a:xfrm>
            <a:off x="5279320" y="1588664"/>
            <a:ext cx="689035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16629" y="1403998"/>
            <a:ext cx="4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ptr</a:t>
            </a:r>
            <a:endParaRPr lang="en-US" dirty="0"/>
          </a:p>
        </p:txBody>
      </p:sp>
      <p:cxnSp>
        <p:nvCxnSpPr>
          <p:cNvPr id="52" name="Straight Arrow Connector 26"/>
          <p:cNvCxnSpPr>
            <a:stCxn id="50" idx="1"/>
            <a:endCxn id="63" idx="2"/>
          </p:cNvCxnSpPr>
          <p:nvPr/>
        </p:nvCxnSpPr>
        <p:spPr>
          <a:xfrm rot="10800000" flipH="1" flipV="1">
            <a:off x="5851895" y="2394132"/>
            <a:ext cx="1133451" cy="817883"/>
          </a:xfrm>
          <a:prstGeom prst="bentConnector4">
            <a:avLst>
              <a:gd name="adj1" fmla="val -20168"/>
              <a:gd name="adj2" fmla="val 5791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1"/>
          <p:cNvCxnSpPr>
            <a:stCxn id="45" idx="3"/>
            <a:endCxn id="60" idx="0"/>
          </p:cNvCxnSpPr>
          <p:nvPr/>
        </p:nvCxnSpPr>
        <p:spPr>
          <a:xfrm flipH="1">
            <a:off x="5968354" y="2088918"/>
            <a:ext cx="1139202" cy="1123098"/>
          </a:xfrm>
          <a:prstGeom prst="bentConnector4">
            <a:avLst>
              <a:gd name="adj1" fmla="val -36932"/>
              <a:gd name="adj2" fmla="val 557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18854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18521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8188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 flipV="1">
            <a:off x="6863138" y="3212016"/>
            <a:ext cx="359859" cy="560102"/>
            <a:chOff x="4602210" y="4022195"/>
            <a:chExt cx="359859" cy="560102"/>
          </a:xfrm>
        </p:grpSpPr>
        <p:sp>
          <p:nvSpPr>
            <p:cNvPr id="62" name="Rectangle 61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V="1">
            <a:off x="5716488" y="3212016"/>
            <a:ext cx="379824" cy="564095"/>
            <a:chOff x="3455560" y="4022195"/>
            <a:chExt cx="379824" cy="564095"/>
          </a:xfrm>
        </p:grpSpPr>
        <p:sp>
          <p:nvSpPr>
            <p:cNvPr id="65" name="Rectangle 64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56"/>
          <p:cNvCxnSpPr>
            <a:stCxn id="68" idx="1"/>
            <a:endCxn id="60" idx="2"/>
          </p:cNvCxnSpPr>
          <p:nvPr/>
        </p:nvCxnSpPr>
        <p:spPr>
          <a:xfrm rot="10800000">
            <a:off x="5968354" y="3777281"/>
            <a:ext cx="249094" cy="447068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17448" y="4039683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deleted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flipV="1">
            <a:off x="5716489" y="1959478"/>
            <a:ext cx="379824" cy="564095"/>
            <a:chOff x="3455560" y="4022195"/>
            <a:chExt cx="379824" cy="564095"/>
          </a:xfrm>
        </p:grpSpPr>
        <p:sp>
          <p:nvSpPr>
            <p:cNvPr id="50" name="Rectangle 4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26"/>
          <p:cNvCxnSpPr>
            <a:stCxn id="65" idx="1"/>
            <a:endCxn id="51" idx="1"/>
          </p:cNvCxnSpPr>
          <p:nvPr/>
        </p:nvCxnSpPr>
        <p:spPr>
          <a:xfrm rot="10800000">
            <a:off x="5716489" y="2088919"/>
            <a:ext cx="135406" cy="1557753"/>
          </a:xfrm>
          <a:prstGeom prst="bentConnector3">
            <a:avLst>
              <a:gd name="adj1" fmla="val 37130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1"/>
          <p:cNvCxnSpPr>
            <a:stCxn id="63" idx="3"/>
            <a:endCxn id="39" idx="3"/>
          </p:cNvCxnSpPr>
          <p:nvPr/>
        </p:nvCxnSpPr>
        <p:spPr>
          <a:xfrm flipV="1">
            <a:off x="7107555" y="2390140"/>
            <a:ext cx="115443" cy="951316"/>
          </a:xfrm>
          <a:prstGeom prst="bentConnector3">
            <a:avLst>
              <a:gd name="adj1" fmla="val 50143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466" y="415123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44368" y="1211261"/>
            <a:ext cx="1878049" cy="565266"/>
            <a:chOff x="1762298" y="2377439"/>
            <a:chExt cx="1878049" cy="565266"/>
          </a:xfrm>
        </p:grpSpPr>
        <p:grpSp>
          <p:nvGrpSpPr>
            <p:cNvPr id="8" name="Group 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607674" y="1211261"/>
            <a:ext cx="1878049" cy="565266"/>
            <a:chOff x="1762298" y="2377439"/>
            <a:chExt cx="1878049" cy="56526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340182" y="1211261"/>
            <a:ext cx="1878049" cy="565266"/>
            <a:chOff x="1762298" y="2377439"/>
            <a:chExt cx="1878049" cy="565266"/>
          </a:xfrm>
        </p:grpSpPr>
        <p:grpSp>
          <p:nvGrpSpPr>
            <p:cNvPr id="20" name="Group 1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218231" y="1211261"/>
            <a:ext cx="1878049" cy="565266"/>
            <a:chOff x="1762298" y="2377439"/>
            <a:chExt cx="1878049" cy="565266"/>
          </a:xfrm>
        </p:grpSpPr>
        <p:grpSp>
          <p:nvGrpSpPr>
            <p:cNvPr id="26" name="Group 2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109890" y="12661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4" idx="2"/>
          </p:cNvCxnSpPr>
          <p:nvPr/>
        </p:nvCxnSpPr>
        <p:spPr>
          <a:xfrm rot="16200000" flipH="1">
            <a:off x="1077850" y="840076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481300" y="1211261"/>
            <a:ext cx="1878049" cy="565266"/>
            <a:chOff x="1762298" y="2377439"/>
            <a:chExt cx="1878049" cy="565266"/>
          </a:xfrm>
        </p:grpSpPr>
        <p:grpSp>
          <p:nvGrpSpPr>
            <p:cNvPr id="140" name="Group 13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863305" y="2432647"/>
              <a:ext cx="677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</a:t>
              </a:r>
              <a:endParaRPr lang="en-US" sz="2400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748723" y="2111001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729625" y="2907139"/>
            <a:ext cx="1878049" cy="565266"/>
            <a:chOff x="1762298" y="2377439"/>
            <a:chExt cx="1878049" cy="565266"/>
          </a:xfrm>
        </p:grpSpPr>
        <p:grpSp>
          <p:nvGrpSpPr>
            <p:cNvPr id="147" name="Group 14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592931" y="2907139"/>
            <a:ext cx="1274200" cy="565266"/>
            <a:chOff x="1762298" y="2377439"/>
            <a:chExt cx="1274200" cy="565266"/>
          </a:xfrm>
        </p:grpSpPr>
        <p:grpSp>
          <p:nvGrpSpPr>
            <p:cNvPr id="153" name="Group 15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325439" y="2907139"/>
            <a:ext cx="1878049" cy="565266"/>
            <a:chOff x="1762298" y="2377439"/>
            <a:chExt cx="1878049" cy="565266"/>
          </a:xfrm>
        </p:grpSpPr>
        <p:grpSp>
          <p:nvGrpSpPr>
            <p:cNvPr id="159" name="Group 158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9203488" y="2907139"/>
            <a:ext cx="1878049" cy="565266"/>
            <a:chOff x="1762298" y="2377439"/>
            <a:chExt cx="1878049" cy="565266"/>
          </a:xfrm>
        </p:grpSpPr>
        <p:grpSp>
          <p:nvGrpSpPr>
            <p:cNvPr id="165" name="Group 164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095147" y="296207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71" name="Straight Arrow Connector 31"/>
          <p:cNvCxnSpPr>
            <a:stCxn id="145" idx="2"/>
          </p:cNvCxnSpPr>
          <p:nvPr/>
        </p:nvCxnSpPr>
        <p:spPr>
          <a:xfrm rot="16200000" flipH="1">
            <a:off x="1063107" y="2535954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5466557" y="2907139"/>
            <a:ext cx="1878049" cy="565266"/>
            <a:chOff x="1762298" y="2377439"/>
            <a:chExt cx="1878049" cy="565266"/>
          </a:xfrm>
        </p:grpSpPr>
        <p:grpSp>
          <p:nvGrpSpPr>
            <p:cNvPr id="173" name="Group 17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1863305" y="2432647"/>
              <a:ext cx="677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</a:t>
              </a:r>
              <a:endParaRPr lang="en-US" sz="2400" dirty="0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Arrow Connector 178"/>
          <p:cNvCxnSpPr>
            <a:endCxn id="182" idx="1"/>
          </p:cNvCxnSpPr>
          <p:nvPr/>
        </p:nvCxnSpPr>
        <p:spPr>
          <a:xfrm flipV="1">
            <a:off x="4677350" y="2559594"/>
            <a:ext cx="1354602" cy="661550"/>
          </a:xfrm>
          <a:prstGeom prst="bentConnector3">
            <a:avLst>
              <a:gd name="adj1" fmla="val 42968"/>
            </a:avLst>
          </a:prstGeom>
          <a:ln w="508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6031952" y="2377494"/>
            <a:ext cx="172894" cy="364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78"/>
          <p:cNvCxnSpPr>
            <a:stCxn id="182" idx="1"/>
            <a:endCxn id="162" idx="1"/>
          </p:cNvCxnSpPr>
          <p:nvPr/>
        </p:nvCxnSpPr>
        <p:spPr>
          <a:xfrm rot="10800000" flipH="1" flipV="1">
            <a:off x="6031951" y="2559593"/>
            <a:ext cx="1293487" cy="630179"/>
          </a:xfrm>
          <a:prstGeom prst="bentConnector3">
            <a:avLst>
              <a:gd name="adj1" fmla="val 66643"/>
            </a:avLst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73685" y="3753851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1554587" y="4549989"/>
            <a:ext cx="1878049" cy="565266"/>
            <a:chOff x="1762298" y="2377439"/>
            <a:chExt cx="1878049" cy="56526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3417893" y="4549989"/>
            <a:ext cx="1274200" cy="565266"/>
            <a:chOff x="1762298" y="2377439"/>
            <a:chExt cx="1274200" cy="565266"/>
          </a:xfrm>
        </p:grpSpPr>
        <p:grpSp>
          <p:nvGrpSpPr>
            <p:cNvPr id="192" name="Group 19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150401" y="4549989"/>
            <a:ext cx="1878049" cy="565266"/>
            <a:chOff x="1762298" y="2377439"/>
            <a:chExt cx="1878049" cy="565266"/>
          </a:xfrm>
        </p:grpSpPr>
        <p:grpSp>
          <p:nvGrpSpPr>
            <p:cNvPr id="198" name="Group 19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9028450" y="4549989"/>
            <a:ext cx="1878049" cy="565266"/>
            <a:chOff x="1762298" y="2377439"/>
            <a:chExt cx="1878049" cy="565266"/>
          </a:xfrm>
        </p:grpSpPr>
        <p:grpSp>
          <p:nvGrpSpPr>
            <p:cNvPr id="204" name="Group 20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0920109" y="460492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210" name="Straight Arrow Connector 31"/>
          <p:cNvCxnSpPr>
            <a:stCxn id="184" idx="2"/>
          </p:cNvCxnSpPr>
          <p:nvPr/>
        </p:nvCxnSpPr>
        <p:spPr>
          <a:xfrm rot="16200000" flipH="1">
            <a:off x="888069" y="4178804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178"/>
          <p:cNvCxnSpPr>
            <a:endCxn id="218" idx="1"/>
          </p:cNvCxnSpPr>
          <p:nvPr/>
        </p:nvCxnSpPr>
        <p:spPr>
          <a:xfrm flipV="1">
            <a:off x="4502312" y="4202444"/>
            <a:ext cx="1354602" cy="661550"/>
          </a:xfrm>
          <a:prstGeom prst="bentConnector3">
            <a:avLst>
              <a:gd name="adj1" fmla="val 42968"/>
            </a:avLst>
          </a:prstGeom>
          <a:ln w="508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856914" y="4020344"/>
            <a:ext cx="172894" cy="364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178"/>
          <p:cNvCxnSpPr>
            <a:stCxn id="218" idx="1"/>
            <a:endCxn id="201" idx="1"/>
          </p:cNvCxnSpPr>
          <p:nvPr/>
        </p:nvCxnSpPr>
        <p:spPr>
          <a:xfrm rot="10800000" flipH="1" flipV="1">
            <a:off x="5856913" y="4202443"/>
            <a:ext cx="1293487" cy="630179"/>
          </a:xfrm>
          <a:prstGeom prst="bentConnector3">
            <a:avLst>
              <a:gd name="adj1" fmla="val 66643"/>
            </a:avLst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0" y="2511018"/>
            <a:ext cx="569024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626193"/>
            <a:ext cx="569024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9550" y="1211262"/>
            <a:ext cx="586378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9199" y="1525264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7890" y="129443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08432" y="8576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70426" y="1155931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24894" y="3655567"/>
            <a:ext cx="21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99288" y="3058936"/>
            <a:ext cx="1113279" cy="565265"/>
            <a:chOff x="1762299" y="2377440"/>
            <a:chExt cx="1113279" cy="565265"/>
          </a:xfrm>
        </p:grpSpPr>
        <p:sp>
          <p:nvSpPr>
            <p:cNvPr id="33" name="Rectangle 32"/>
            <p:cNvSpPr/>
            <p:nvPr/>
          </p:nvSpPr>
          <p:spPr>
            <a:xfrm>
              <a:off x="1762299" y="2377440"/>
              <a:ext cx="586378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081948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38170" y="270528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812567" y="3090305"/>
            <a:ext cx="1590100" cy="565266"/>
            <a:chOff x="1762298" y="2377439"/>
            <a:chExt cx="1274200" cy="565266"/>
          </a:xfrm>
        </p:grpSpPr>
        <p:grpSp>
          <p:nvGrpSpPr>
            <p:cNvPr id="39" name="Group 38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783334" y="2429238"/>
              <a:ext cx="86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bat\0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 rot="20307235">
            <a:off x="2811053" y="259714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head-&gt;data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0307235">
            <a:off x="3777238" y="2610075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head-&gt;next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81254" y="3373789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49945" y="31429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24894" y="1646817"/>
            <a:ext cx="21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-70426" y="3037542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69" y="131503"/>
            <a:ext cx="9308498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1464" y="1276052"/>
            <a:ext cx="27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5858" y="679421"/>
            <a:ext cx="1172919" cy="565265"/>
            <a:chOff x="1762299" y="2377440"/>
            <a:chExt cx="1113279" cy="565265"/>
          </a:xfrm>
        </p:grpSpPr>
        <p:sp>
          <p:nvSpPr>
            <p:cNvPr id="7" name="Rectangle 6"/>
            <p:cNvSpPr/>
            <p:nvPr/>
          </p:nvSpPr>
          <p:spPr>
            <a:xfrm>
              <a:off x="1762299" y="2377440"/>
              <a:ext cx="586378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081948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64740" y="325772"/>
            <a:ext cx="8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39137" y="710790"/>
            <a:ext cx="1675284" cy="565266"/>
            <a:chOff x="1762298" y="2377439"/>
            <a:chExt cx="1274200" cy="565266"/>
          </a:xfrm>
        </p:grpSpPr>
        <p:grpSp>
          <p:nvGrpSpPr>
            <p:cNvPr id="11" name="Group 1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783334" y="2429238"/>
              <a:ext cx="86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bat\0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 rot="20307235">
            <a:off x="3123927" y="145652"/>
            <a:ext cx="16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head-&gt;data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307235">
            <a:off x="4090162" y="158845"/>
            <a:ext cx="164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head-&gt;next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07824" y="994274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6515" y="763441"/>
            <a:ext cx="108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143" y="658027"/>
            <a:ext cx="176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47807" y="1260366"/>
            <a:ext cx="30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  <a:r>
              <a:rPr lang="en-US" smtClean="0"/>
              <a:t>of second node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535480" y="695104"/>
            <a:ext cx="1675284" cy="565266"/>
            <a:chOff x="1762298" y="2377439"/>
            <a:chExt cx="1274200" cy="565266"/>
          </a:xfrm>
        </p:grpSpPr>
        <p:grpSp>
          <p:nvGrpSpPr>
            <p:cNvPr id="24" name="Group 2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783334" y="2429238"/>
              <a:ext cx="633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cat\0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 rot="20307235">
            <a:off x="6522238" y="140310"/>
            <a:ext cx="159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20307235">
            <a:off x="7483826" y="129077"/>
            <a:ext cx="171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second&gt;next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04167" y="978588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72858" y="747755"/>
            <a:ext cx="88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6143" y="2537857"/>
            <a:ext cx="9378924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1038" y="3682406"/>
            <a:ext cx="27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5432" y="3085775"/>
            <a:ext cx="1172919" cy="565265"/>
            <a:chOff x="1762299" y="2377440"/>
            <a:chExt cx="1113279" cy="565265"/>
          </a:xfrm>
        </p:grpSpPr>
        <p:sp>
          <p:nvSpPr>
            <p:cNvPr id="36" name="Rectangle 35"/>
            <p:cNvSpPr/>
            <p:nvPr/>
          </p:nvSpPr>
          <p:spPr>
            <a:xfrm>
              <a:off x="1762299" y="2377440"/>
              <a:ext cx="586378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081948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894314" y="2732126"/>
            <a:ext cx="8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068711" y="3117144"/>
            <a:ext cx="1675284" cy="565266"/>
            <a:chOff x="1762298" y="2377439"/>
            <a:chExt cx="1274200" cy="565266"/>
          </a:xfrm>
        </p:grpSpPr>
        <p:grpSp>
          <p:nvGrpSpPr>
            <p:cNvPr id="40" name="Group 3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3334" y="2429238"/>
              <a:ext cx="86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bat\0</a:t>
              </a:r>
              <a:endParaRPr lang="en-US" sz="2400" dirty="0"/>
            </a:p>
          </p:txBody>
        </p:sp>
      </p:grpSp>
      <p:sp>
        <p:nvSpPr>
          <p:cNvPr id="45" name="TextBox 44"/>
          <p:cNvSpPr txBox="1"/>
          <p:nvPr/>
        </p:nvSpPr>
        <p:spPr>
          <a:xfrm rot="20307235">
            <a:off x="3049851" y="2532826"/>
            <a:ext cx="175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head-&gt;data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20307235">
            <a:off x="4016100" y="2546090"/>
            <a:ext cx="17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head-&gt;next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337398" y="3400628"/>
            <a:ext cx="2172613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5717" y="3064381"/>
            <a:ext cx="176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377381" y="3666720"/>
            <a:ext cx="30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  <a:r>
              <a:rPr lang="en-US" smtClean="0"/>
              <a:t>of second node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465054" y="3101458"/>
            <a:ext cx="1675284" cy="565266"/>
            <a:chOff x="1762298" y="2377439"/>
            <a:chExt cx="1274200" cy="565266"/>
          </a:xfrm>
        </p:grpSpPr>
        <p:grpSp>
          <p:nvGrpSpPr>
            <p:cNvPr id="52" name="Group 5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783334" y="2429238"/>
              <a:ext cx="633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cat\0</a:t>
              </a:r>
              <a:endParaRPr lang="en-US" sz="2400" dirty="0"/>
            </a:p>
          </p:txBody>
        </p:sp>
      </p:grpSp>
      <p:sp>
        <p:nvSpPr>
          <p:cNvPr id="57" name="TextBox 56"/>
          <p:cNvSpPr txBox="1"/>
          <p:nvPr/>
        </p:nvSpPr>
        <p:spPr>
          <a:xfrm rot="20307235">
            <a:off x="6451812" y="2546664"/>
            <a:ext cx="159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20307235">
            <a:off x="7413400" y="2535431"/>
            <a:ext cx="171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second&gt;next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733741" y="3384942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502432" y="3154109"/>
            <a:ext cx="88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0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21217" y="235188"/>
            <a:ext cx="891665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5858" y="679421"/>
            <a:ext cx="617791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4" idx="1"/>
          </p:cNvCxnSpPr>
          <p:nvPr/>
        </p:nvCxnSpPr>
        <p:spPr>
          <a:xfrm>
            <a:off x="2362631" y="993423"/>
            <a:ext cx="767432" cy="480786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4740" y="325772"/>
            <a:ext cx="6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60908" y="710790"/>
            <a:ext cx="1675284" cy="565266"/>
            <a:chOff x="1762298" y="2377439"/>
            <a:chExt cx="1274200" cy="565266"/>
          </a:xfrm>
        </p:grpSpPr>
        <p:grpSp>
          <p:nvGrpSpPr>
            <p:cNvPr id="11" name="Group 1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18" name="Straight Arrow Connector 17"/>
          <p:cNvCxnSpPr>
            <a:endCxn id="65" idx="1"/>
          </p:cNvCxnSpPr>
          <p:nvPr/>
        </p:nvCxnSpPr>
        <p:spPr>
          <a:xfrm>
            <a:off x="4429595" y="994274"/>
            <a:ext cx="802839" cy="525455"/>
          </a:xfrm>
          <a:prstGeom prst="bentConnector3">
            <a:avLst>
              <a:gd name="adj1" fmla="val 64602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272744" y="695104"/>
            <a:ext cx="1675284" cy="565266"/>
            <a:chOff x="1762298" y="2377439"/>
            <a:chExt cx="1274200" cy="565266"/>
          </a:xfrm>
        </p:grpSpPr>
        <p:grpSp>
          <p:nvGrpSpPr>
            <p:cNvPr id="24" name="Group 2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US" sz="24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541431" y="978588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10122" y="747755"/>
            <a:ext cx="132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3130063" y="128954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b</a:t>
            </a:r>
            <a:r>
              <a:rPr lang="en-US" altLang="ko-KR" dirty="0" smtClean="0"/>
              <a:t>612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32434" y="13350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707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17968" y="1257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320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-551471" y="710790"/>
            <a:ext cx="1675284" cy="565266"/>
            <a:chOff x="1762298" y="2377439"/>
            <a:chExt cx="1274200" cy="565266"/>
          </a:xfrm>
        </p:grpSpPr>
        <p:grpSp>
          <p:nvGrpSpPr>
            <p:cNvPr id="78" name="Group 7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83" name="Straight Arrow Connector 7"/>
          <p:cNvCxnSpPr/>
          <p:nvPr/>
        </p:nvCxnSpPr>
        <p:spPr>
          <a:xfrm>
            <a:off x="826937" y="993421"/>
            <a:ext cx="767432" cy="480786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609955" y="128478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c3212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-787629" y="2258166"/>
            <a:ext cx="891665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59446" y="2702399"/>
            <a:ext cx="617791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7"/>
          <p:cNvCxnSpPr/>
          <p:nvPr/>
        </p:nvCxnSpPr>
        <p:spPr>
          <a:xfrm>
            <a:off x="2296219" y="3016401"/>
            <a:ext cx="767432" cy="480786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98328" y="2348750"/>
            <a:ext cx="6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3094496" y="2733768"/>
            <a:ext cx="1675284" cy="565266"/>
            <a:chOff x="1762298" y="2377439"/>
            <a:chExt cx="1274200" cy="565266"/>
          </a:xfrm>
        </p:grpSpPr>
        <p:grpSp>
          <p:nvGrpSpPr>
            <p:cNvPr id="90" name="Group 8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95" name="Straight Arrow Connector 17"/>
          <p:cNvCxnSpPr/>
          <p:nvPr/>
        </p:nvCxnSpPr>
        <p:spPr>
          <a:xfrm>
            <a:off x="4363183" y="3017252"/>
            <a:ext cx="802839" cy="525455"/>
          </a:xfrm>
          <a:prstGeom prst="bentConnector3">
            <a:avLst>
              <a:gd name="adj1" fmla="val 64602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206332" y="2718082"/>
            <a:ext cx="1675284" cy="565266"/>
            <a:chOff x="1762298" y="2377439"/>
            <a:chExt cx="1274200" cy="565266"/>
          </a:xfrm>
        </p:grpSpPr>
        <p:grpSp>
          <p:nvGrpSpPr>
            <p:cNvPr id="97" name="Group 9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US" sz="2400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6475019" y="3001566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243710" y="2770733"/>
            <a:ext cx="132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3573440" y="2451795"/>
            <a:ext cx="683855" cy="41387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17108" y="225816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value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063651" y="331252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b</a:t>
            </a:r>
            <a:r>
              <a:rPr lang="en-US" altLang="ko-KR" dirty="0" smtClean="0"/>
              <a:t>612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166022" y="33580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707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551556" y="32799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320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024956" y="2348750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121249" y="2348750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5980923" y="2472645"/>
            <a:ext cx="444992" cy="7308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385727" y="22790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101069" y="325772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97362" y="325772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-578439" y="289748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node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-721217" y="4333055"/>
            <a:ext cx="891665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3160908" y="4808657"/>
            <a:ext cx="1675284" cy="565266"/>
            <a:chOff x="1762298" y="2377439"/>
            <a:chExt cx="1274200" cy="565266"/>
          </a:xfrm>
        </p:grpSpPr>
        <p:grpSp>
          <p:nvGrpSpPr>
            <p:cNvPr id="133" name="Group 13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138" name="Straight Arrow Connector 17"/>
          <p:cNvCxnSpPr>
            <a:endCxn id="148" idx="1"/>
          </p:cNvCxnSpPr>
          <p:nvPr/>
        </p:nvCxnSpPr>
        <p:spPr>
          <a:xfrm>
            <a:off x="4429595" y="5092141"/>
            <a:ext cx="802839" cy="525455"/>
          </a:xfrm>
          <a:prstGeom prst="bentConnector3">
            <a:avLst>
              <a:gd name="adj1" fmla="val 64602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5272744" y="4792971"/>
            <a:ext cx="1675284" cy="565266"/>
            <a:chOff x="1762298" y="2377439"/>
            <a:chExt cx="1274200" cy="565266"/>
          </a:xfrm>
        </p:grpSpPr>
        <p:grpSp>
          <p:nvGrpSpPr>
            <p:cNvPr id="140" name="Group 13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US" sz="2400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6541431" y="5076455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310122" y="4845622"/>
            <a:ext cx="132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130063" y="538741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b</a:t>
            </a:r>
            <a:r>
              <a:rPr lang="en-US" altLang="ko-KR" dirty="0" smtClean="0"/>
              <a:t>612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232434" y="54329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707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-551471" y="4808657"/>
            <a:ext cx="1675284" cy="565266"/>
            <a:chOff x="1762298" y="2377439"/>
            <a:chExt cx="1274200" cy="565266"/>
          </a:xfrm>
        </p:grpSpPr>
        <p:grpSp>
          <p:nvGrpSpPr>
            <p:cNvPr id="151" name="Group 15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156" name="Straight Arrow Connector 7"/>
          <p:cNvCxnSpPr>
            <a:endCxn id="147" idx="1"/>
          </p:cNvCxnSpPr>
          <p:nvPr/>
        </p:nvCxnSpPr>
        <p:spPr>
          <a:xfrm>
            <a:off x="826937" y="5091288"/>
            <a:ext cx="2303126" cy="480788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-609955" y="53826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c3212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101069" y="4423639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97362" y="4423639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-578439" y="438761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1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466" y="415123"/>
            <a:ext cx="60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44368" y="1211261"/>
            <a:ext cx="1878049" cy="565266"/>
            <a:chOff x="1762298" y="2377439"/>
            <a:chExt cx="1878049" cy="565266"/>
          </a:xfrm>
        </p:grpSpPr>
        <p:grpSp>
          <p:nvGrpSpPr>
            <p:cNvPr id="7" name="Group 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63305" y="2432647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607674" y="1211261"/>
            <a:ext cx="1878049" cy="565266"/>
            <a:chOff x="1762298" y="2377439"/>
            <a:chExt cx="1878049" cy="565266"/>
          </a:xfrm>
        </p:grpSpPr>
        <p:grpSp>
          <p:nvGrpSpPr>
            <p:cNvPr id="13" name="Group 1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218231" y="1211261"/>
            <a:ext cx="1878049" cy="565266"/>
            <a:chOff x="1762298" y="2377439"/>
            <a:chExt cx="1878049" cy="565266"/>
          </a:xfrm>
        </p:grpSpPr>
        <p:grpSp>
          <p:nvGrpSpPr>
            <p:cNvPr id="25" name="Group 24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09890" y="12661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31" name="Straight Arrow Connector 31"/>
          <p:cNvCxnSpPr>
            <a:stCxn id="7" idx="2"/>
          </p:cNvCxnSpPr>
          <p:nvPr/>
        </p:nvCxnSpPr>
        <p:spPr>
          <a:xfrm rot="16200000" flipH="1">
            <a:off x="1077850" y="840076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481300" y="1211261"/>
            <a:ext cx="1878049" cy="565266"/>
            <a:chOff x="1762298" y="2377439"/>
            <a:chExt cx="1878049" cy="565266"/>
          </a:xfrm>
        </p:grpSpPr>
        <p:grpSp>
          <p:nvGrpSpPr>
            <p:cNvPr id="33" name="Group 3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70803" y="110066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2" y="863601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element link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8309" y="3226057"/>
            <a:ext cx="60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79211" y="4022195"/>
            <a:ext cx="1878049" cy="565266"/>
            <a:chOff x="1762298" y="2377439"/>
            <a:chExt cx="1878049" cy="565266"/>
          </a:xfrm>
        </p:grpSpPr>
        <p:grpSp>
          <p:nvGrpSpPr>
            <p:cNvPr id="42" name="Group 4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863305" y="2432647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442517" y="4022195"/>
            <a:ext cx="1878049" cy="565266"/>
            <a:chOff x="1762298" y="2377439"/>
            <a:chExt cx="1878049" cy="565266"/>
          </a:xfrm>
        </p:grpSpPr>
        <p:grpSp>
          <p:nvGrpSpPr>
            <p:cNvPr id="48" name="Group 4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053074" y="4022195"/>
            <a:ext cx="1878049" cy="565266"/>
            <a:chOff x="1762298" y="2377439"/>
            <a:chExt cx="1878049" cy="565266"/>
          </a:xfrm>
        </p:grpSpPr>
        <p:grpSp>
          <p:nvGrpSpPr>
            <p:cNvPr id="54" name="Group 5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0944733" y="40771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60" name="Straight Arrow Connector 31"/>
          <p:cNvCxnSpPr>
            <a:stCxn id="45" idx="2"/>
          </p:cNvCxnSpPr>
          <p:nvPr/>
        </p:nvCxnSpPr>
        <p:spPr>
          <a:xfrm rot="16200000" flipH="1">
            <a:off x="912693" y="3651010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16143" y="4022195"/>
            <a:ext cx="1878049" cy="565266"/>
            <a:chOff x="1762298" y="2377439"/>
            <a:chExt cx="1878049" cy="565266"/>
          </a:xfrm>
        </p:grpSpPr>
        <p:grpSp>
          <p:nvGrpSpPr>
            <p:cNvPr id="62" name="Group 6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05646" y="391160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40045" y="3674535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element link</a:t>
            </a: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354319" y="1506594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225578" y="4335726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81865" y="3226057"/>
            <a:ext cx="69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rear</a:t>
            </a:r>
            <a:endParaRPr lang="en-US" sz="2400" dirty="0"/>
          </a:p>
        </p:txBody>
      </p:sp>
      <p:cxnSp>
        <p:nvCxnSpPr>
          <p:cNvPr id="72" name="Straight Arrow Connector 31"/>
          <p:cNvCxnSpPr/>
          <p:nvPr/>
        </p:nvCxnSpPr>
        <p:spPr>
          <a:xfrm>
            <a:off x="9349808" y="3687721"/>
            <a:ext cx="0" cy="32195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5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52413" y="4022195"/>
            <a:ext cx="2294628" cy="565265"/>
            <a:chOff x="1352413" y="4022195"/>
            <a:chExt cx="2294628" cy="565265"/>
          </a:xfrm>
        </p:grpSpPr>
        <p:sp>
          <p:nvSpPr>
            <p:cNvPr id="9" name="Rectangle 8"/>
            <p:cNvSpPr/>
            <p:nvPr/>
          </p:nvSpPr>
          <p:spPr>
            <a:xfrm>
              <a:off x="2353079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0218" y="407740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63630" y="4433475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852746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2413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853411" y="4177313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457260" y="4022195"/>
            <a:ext cx="2294628" cy="565265"/>
            <a:chOff x="1352413" y="4022195"/>
            <a:chExt cx="2294628" cy="565265"/>
          </a:xfrm>
        </p:grpSpPr>
        <p:sp>
          <p:nvSpPr>
            <p:cNvPr id="40" name="Rectangle 39"/>
            <p:cNvSpPr/>
            <p:nvPr/>
          </p:nvSpPr>
          <p:spPr>
            <a:xfrm>
              <a:off x="2353079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0218" y="407740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663630" y="4433475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852746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2413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2853411" y="4177313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562107" y="4022195"/>
            <a:ext cx="2294628" cy="565265"/>
            <a:chOff x="1352413" y="4022195"/>
            <a:chExt cx="2294628" cy="565265"/>
          </a:xfrm>
        </p:grpSpPr>
        <p:sp>
          <p:nvSpPr>
            <p:cNvPr id="47" name="Rectangle 46"/>
            <p:cNvSpPr/>
            <p:nvPr/>
          </p:nvSpPr>
          <p:spPr>
            <a:xfrm>
              <a:off x="2353079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0218" y="407740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663630" y="4433475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852746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2413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2853411" y="4177313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558783" y="4433475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48564" y="4177313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9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57926" y="40221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85065" y="40774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3957593" y="40221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57260" y="40221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V="1">
            <a:off x="4602210" y="4022195"/>
            <a:ext cx="359859" cy="560102"/>
            <a:chOff x="4602210" y="4022195"/>
            <a:chExt cx="359859" cy="560102"/>
          </a:xfrm>
        </p:grpSpPr>
        <p:cxnSp>
          <p:nvCxnSpPr>
            <p:cNvPr id="42" name="Straight Arrow Connector 41"/>
            <p:cNvCxnSpPr>
              <a:stCxn id="56" idx="3"/>
              <a:endCxn id="55" idx="3"/>
            </p:cNvCxnSpPr>
            <p:nvPr/>
          </p:nvCxnSpPr>
          <p:spPr>
            <a:xfrm flipV="1">
              <a:off x="4846627" y="4151635"/>
              <a:ext cx="115442" cy="301222"/>
            </a:xfrm>
            <a:prstGeom prst="curvedConnector3">
              <a:avLst>
                <a:gd name="adj1" fmla="val 588569"/>
              </a:avLst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77215" y="36576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57" name="Straight Arrow Connector 56"/>
          <p:cNvCxnSpPr>
            <a:stCxn id="58" idx="3"/>
            <a:endCxn id="44" idx="0"/>
          </p:cNvCxnSpPr>
          <p:nvPr/>
        </p:nvCxnSpPr>
        <p:spPr>
          <a:xfrm>
            <a:off x="3274166" y="3651381"/>
            <a:ext cx="433260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55700" y="346671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3455560" y="4022195"/>
            <a:ext cx="379824" cy="564095"/>
            <a:chOff x="3455560" y="4022195"/>
            <a:chExt cx="379824" cy="564095"/>
          </a:xfrm>
        </p:grpSpPr>
        <p:sp>
          <p:nvSpPr>
            <p:cNvPr id="30" name="Rectangle 2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30" idx="1"/>
              <a:endCxn id="35" idx="1"/>
            </p:cNvCxnSpPr>
            <p:nvPr/>
          </p:nvCxnSpPr>
          <p:spPr>
            <a:xfrm rot="10800000" flipV="1">
              <a:off x="3455561" y="4151634"/>
              <a:ext cx="135407" cy="305215"/>
            </a:xfrm>
            <a:prstGeom prst="curvedConnector3">
              <a:avLst>
                <a:gd name="adj1" fmla="val 537175"/>
              </a:avLst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06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53079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218" y="40774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3630" y="4433475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52746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52413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53411" y="4177313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57926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85065" y="40774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68477" y="4433475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57593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57260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958258" y="4177313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62773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89912" y="4077403"/>
            <a:ext cx="3225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cxnSp>
        <p:nvCxnSpPr>
          <p:cNvPr id="49" name="Straight Arrow Connector 48"/>
          <p:cNvCxnSpPr>
            <a:stCxn id="93" idx="3"/>
            <a:endCxn id="70" idx="3"/>
          </p:cNvCxnSpPr>
          <p:nvPr/>
        </p:nvCxnSpPr>
        <p:spPr>
          <a:xfrm flipH="1" flipV="1">
            <a:off x="4950636" y="2779065"/>
            <a:ext cx="1933855" cy="1599979"/>
          </a:xfrm>
          <a:prstGeom prst="bentConnector3">
            <a:avLst>
              <a:gd name="adj1" fmla="val -24591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62440" y="4022195"/>
            <a:ext cx="500332" cy="565265"/>
          </a:xfrm>
          <a:prstGeom prst="rect">
            <a:avLst/>
          </a:prstGeom>
          <a:noFill/>
          <a:ln w="25400">
            <a:solidFill>
              <a:srgbClr val="2F5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62107" y="4022195"/>
            <a:ext cx="500332" cy="565265"/>
          </a:xfrm>
          <a:prstGeom prst="rect">
            <a:avLst/>
          </a:prstGeom>
          <a:noFill/>
          <a:ln w="25400">
            <a:solidFill>
              <a:srgbClr val="2F5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85066" y="4325357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15449" y="4084473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83345" y="402413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447938" y="4329350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10030" y="402413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94588" y="4325357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50304" y="2496432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77443" y="255164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72" name="Rectangle 71"/>
          <p:cNvSpPr/>
          <p:nvPr/>
        </p:nvSpPr>
        <p:spPr>
          <a:xfrm>
            <a:off x="3949971" y="2496432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49638" y="2496432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4609114" y="264921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4594588" y="249643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869593" y="2131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79" name="Straight Arrow Connector 56"/>
          <p:cNvCxnSpPr/>
          <p:nvPr/>
        </p:nvCxnSpPr>
        <p:spPr>
          <a:xfrm>
            <a:off x="3063668" y="2125618"/>
            <a:ext cx="636136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13608" y="19409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flipV="1">
            <a:off x="3596480" y="2702072"/>
            <a:ext cx="244417" cy="20641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flipV="1">
            <a:off x="3447938" y="249643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26"/>
          <p:cNvCxnSpPr>
            <a:stCxn id="57" idx="1"/>
            <a:endCxn id="83" idx="1"/>
          </p:cNvCxnSpPr>
          <p:nvPr/>
        </p:nvCxnSpPr>
        <p:spPr>
          <a:xfrm rot="10800000" flipH="1">
            <a:off x="1485066" y="2625873"/>
            <a:ext cx="1962872" cy="1828925"/>
          </a:xfrm>
          <a:prstGeom prst="bentConnector3">
            <a:avLst>
              <a:gd name="adj1" fmla="val -22867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612805" y="4325357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477398" y="402014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599305" y="4318680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63898" y="401346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727044" y="4318680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91637" y="401346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713544" y="4312003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578137" y="4006788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640074" y="4249604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705876" y="4006788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26"/>
          <p:cNvCxnSpPr>
            <a:stCxn id="76" idx="0"/>
            <a:endCxn id="25" idx="0"/>
          </p:cNvCxnSpPr>
          <p:nvPr/>
        </p:nvCxnSpPr>
        <p:spPr>
          <a:xfrm rot="5400000">
            <a:off x="2609900" y="1900771"/>
            <a:ext cx="1114103" cy="3128744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26"/>
          <p:cNvCxnSpPr>
            <a:stCxn id="82" idx="0"/>
            <a:endCxn id="47" idx="0"/>
          </p:cNvCxnSpPr>
          <p:nvPr/>
        </p:nvCxnSpPr>
        <p:spPr>
          <a:xfrm rot="16200000" flipH="1">
            <a:off x="4708962" y="1918217"/>
            <a:ext cx="1113705" cy="3094250"/>
          </a:xfrm>
          <a:prstGeom prst="bentConnector3">
            <a:avLst>
              <a:gd name="adj1" fmla="val 6438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664510" y="2545821"/>
            <a:ext cx="9778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L</a:t>
            </a:r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4664527" y="2540591"/>
            <a:ext cx="125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220</Words>
  <Application>Microsoft Macintosh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Seongjin Lee</dc:creator>
  <cp:lastModifiedBy>Seongjin Lee</cp:lastModifiedBy>
  <cp:revision>26</cp:revision>
  <dcterms:created xsi:type="dcterms:W3CDTF">2017-03-31T12:01:43Z</dcterms:created>
  <dcterms:modified xsi:type="dcterms:W3CDTF">2017-04-05T02:54:09Z</dcterms:modified>
</cp:coreProperties>
</file>