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1.png"/><Relationship Id="rId7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6.png"/><Relationship Id="rId10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0.png"/><Relationship Id="rId7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0.pn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17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1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40.png"/><Relationship Id="rId15" Type="http://schemas.openxmlformats.org/officeDocument/2006/relationships/image" Target="../media/image38.png"/><Relationship Id="rId10" Type="http://schemas.openxmlformats.org/officeDocument/2006/relationships/image" Target="../media/image74.png"/><Relationship Id="rId19" Type="http://schemas.openxmlformats.org/officeDocument/2006/relationships/image" Target="../media/image82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6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47.png"/><Relationship Id="rId5" Type="http://schemas.openxmlformats.org/officeDocument/2006/relationships/image" Target="../media/image17.png"/><Relationship Id="rId10" Type="http://schemas.openxmlformats.org/officeDocument/2006/relationships/image" Target="../media/image38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0.png"/><Relationship Id="rId7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1920107" cy="6927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5359" y="3483724"/>
            <a:ext cx="12652382" cy="2196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6874" y="5123341"/>
            <a:ext cx="5606975" cy="11097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6" y="7042665"/>
              <a:ext cx="1609670" cy="93586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68158" y="2027037"/>
            <a:ext cx="8908778" cy="7695666"/>
            <a:chOff x="8468158" y="2027037"/>
            <a:chExt cx="8908778" cy="7695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8158" y="2027037"/>
              <a:ext cx="8908778" cy="7695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306" y="2101354"/>
            <a:ext cx="5722529" cy="9813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591" y="3807801"/>
            <a:ext cx="6293786" cy="6041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17384" y="1417123"/>
            <a:ext cx="9156627" cy="8019151"/>
            <a:chOff x="7917384" y="1417123"/>
            <a:chExt cx="9156627" cy="8019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7384" y="1417123"/>
              <a:ext cx="9156627" cy="8019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03678" y="7636668"/>
            <a:ext cx="849220" cy="1058600"/>
            <a:chOff x="6003678" y="7636668"/>
            <a:chExt cx="849220" cy="10586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3678" y="7636668"/>
              <a:ext cx="849220" cy="10586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86231" y="2181348"/>
            <a:ext cx="8977625" cy="7213618"/>
            <a:chOff x="7986231" y="2181348"/>
            <a:chExt cx="8977625" cy="72136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6231" y="2181348"/>
              <a:ext cx="8977625" cy="721361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88" y="944145"/>
            <a:ext cx="4257040" cy="1051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00" y="2035509"/>
            <a:ext cx="16501549" cy="8029895"/>
            <a:chOff x="600000" y="2035509"/>
            <a:chExt cx="16501549" cy="80298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2035509"/>
              <a:ext cx="16501549" cy="8029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43106" y="8046284"/>
            <a:ext cx="1091428" cy="1091428"/>
            <a:chOff x="14443106" y="8046284"/>
            <a:chExt cx="1091428" cy="10914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43106" y="8046284"/>
              <a:ext cx="1091428" cy="10914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015" y="2781411"/>
            <a:ext cx="16171518" cy="7215146"/>
            <a:chOff x="765015" y="2781411"/>
            <a:chExt cx="16171518" cy="72151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15" y="2781411"/>
              <a:ext cx="16171518" cy="72151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43106" y="8046284"/>
            <a:ext cx="1091428" cy="1091428"/>
            <a:chOff x="14443106" y="8046284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43106" y="8046284"/>
              <a:ext cx="1091428" cy="10914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88" y="944145"/>
            <a:ext cx="6862692" cy="1051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00" y="2035509"/>
            <a:ext cx="16501549" cy="8029895"/>
            <a:chOff x="600000" y="2035509"/>
            <a:chExt cx="16501549" cy="80298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2035509"/>
              <a:ext cx="16501549" cy="8029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15" y="2779055"/>
            <a:ext cx="16171518" cy="7217503"/>
            <a:chOff x="765015" y="2779055"/>
            <a:chExt cx="16171518" cy="72175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015" y="2779055"/>
              <a:ext cx="16171518" cy="72175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43106" y="8046284"/>
            <a:ext cx="1091428" cy="1091428"/>
            <a:chOff x="14443106" y="8046284"/>
            <a:chExt cx="1091428" cy="10914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3106" y="8046284"/>
              <a:ext cx="1091428" cy="10914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88" y="944145"/>
            <a:ext cx="6696981" cy="1051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00" y="2035509"/>
            <a:ext cx="16501549" cy="8029895"/>
            <a:chOff x="600000" y="2035509"/>
            <a:chExt cx="16501549" cy="80298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2035509"/>
              <a:ext cx="16501549" cy="8029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15" y="2792824"/>
            <a:ext cx="16171518" cy="7189964"/>
            <a:chOff x="765015" y="2792824"/>
            <a:chExt cx="16171518" cy="71899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015" y="2792824"/>
              <a:ext cx="16171518" cy="71899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43106" y="8046284"/>
            <a:ext cx="1091428" cy="1091428"/>
            <a:chOff x="14443106" y="8046284"/>
            <a:chExt cx="1091428" cy="10914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3106" y="8046284"/>
              <a:ext cx="1091428" cy="10914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88" y="944145"/>
            <a:ext cx="2802218" cy="1051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00" y="2035509"/>
            <a:ext cx="16501549" cy="8029895"/>
            <a:chOff x="600000" y="2035509"/>
            <a:chExt cx="16501549" cy="80298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2035509"/>
              <a:ext cx="16501549" cy="8029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1463" y="2791233"/>
            <a:ext cx="16198623" cy="7232863"/>
            <a:chOff x="751463" y="2791233"/>
            <a:chExt cx="16198623" cy="723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463" y="2791233"/>
              <a:ext cx="16198623" cy="723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96902" y="4030476"/>
            <a:ext cx="1112381" cy="1112381"/>
            <a:chOff x="13796902" y="4030476"/>
            <a:chExt cx="1112381" cy="11123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96902" y="4030476"/>
              <a:ext cx="1112381" cy="111238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380" y="1201267"/>
            <a:ext cx="9804557" cy="21840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5639" y="2743096"/>
            <a:ext cx="6563721" cy="86884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446" y="4335064"/>
            <a:ext cx="11143587" cy="4672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4279" y="2558130"/>
            <a:ext cx="8394782" cy="59427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93524" y="2083928"/>
            <a:ext cx="1043817" cy="1043817"/>
            <a:chOff x="10493524" y="2083928"/>
            <a:chExt cx="1043817" cy="10438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93524" y="2083928"/>
              <a:ext cx="1043817" cy="10438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97594" y="2021925"/>
            <a:ext cx="797448" cy="1167823"/>
            <a:chOff x="12497594" y="2021925"/>
            <a:chExt cx="797448" cy="11678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7594" y="2021925"/>
              <a:ext cx="797448" cy="11678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32873" y="2102994"/>
            <a:ext cx="685867" cy="1005685"/>
            <a:chOff x="14332873" y="2102994"/>
            <a:chExt cx="685867" cy="1005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32873" y="2102994"/>
              <a:ext cx="685867" cy="10056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84227" y="2156835"/>
            <a:ext cx="1174336" cy="898003"/>
            <a:chOff x="15784227" y="2156835"/>
            <a:chExt cx="1174336" cy="8980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84227" y="2156835"/>
              <a:ext cx="1174336" cy="8980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82220" y="3641190"/>
            <a:ext cx="1066424" cy="1321844"/>
            <a:chOff x="10482220" y="3641190"/>
            <a:chExt cx="1066424" cy="13218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2220" y="3641190"/>
              <a:ext cx="1066424" cy="13218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79727" y="3806032"/>
            <a:ext cx="992159" cy="992159"/>
            <a:chOff x="14179727" y="3806032"/>
            <a:chExt cx="992159" cy="9921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9727" y="3806032"/>
              <a:ext cx="992159" cy="9921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30966" y="3888992"/>
            <a:ext cx="1080858" cy="826240"/>
            <a:chOff x="15830966" y="3888992"/>
            <a:chExt cx="1080858" cy="8262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30966" y="3888992"/>
              <a:ext cx="1080858" cy="8262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25916" y="5402419"/>
            <a:ext cx="979033" cy="1144666"/>
            <a:chOff x="10525916" y="5402419"/>
            <a:chExt cx="979033" cy="114466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5916" y="5402419"/>
              <a:ext cx="979033" cy="11446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10392" y="5488826"/>
            <a:ext cx="971853" cy="971853"/>
            <a:chOff x="12410392" y="5488826"/>
            <a:chExt cx="971853" cy="9718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10392" y="5488826"/>
              <a:ext cx="971853" cy="9718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203619" y="5502564"/>
            <a:ext cx="944375" cy="944375"/>
            <a:chOff x="14203619" y="5502564"/>
            <a:chExt cx="944375" cy="94437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03619" y="5502564"/>
              <a:ext cx="944375" cy="94437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061568" y="5464866"/>
            <a:ext cx="619655" cy="1019773"/>
            <a:chOff x="16061568" y="5464866"/>
            <a:chExt cx="619655" cy="10197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61568" y="5464866"/>
              <a:ext cx="619655" cy="10197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590822" y="7161425"/>
            <a:ext cx="849220" cy="1058600"/>
            <a:chOff x="10590822" y="7161425"/>
            <a:chExt cx="849220" cy="10586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90822" y="7161425"/>
              <a:ext cx="849220" cy="1058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62095" y="7287087"/>
            <a:ext cx="1068447" cy="807276"/>
            <a:chOff x="12362095" y="7287087"/>
            <a:chExt cx="1068447" cy="80727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62095" y="7287087"/>
              <a:ext cx="1068447" cy="8072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235754" y="7168823"/>
            <a:ext cx="880104" cy="1043804"/>
            <a:chOff x="14235754" y="7168823"/>
            <a:chExt cx="880104" cy="104380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35754" y="7168823"/>
              <a:ext cx="880104" cy="10438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18404" y="7117660"/>
            <a:ext cx="505982" cy="1146130"/>
            <a:chOff x="16118404" y="7117660"/>
            <a:chExt cx="505982" cy="114613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18404" y="7117660"/>
              <a:ext cx="505982" cy="114613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461636" y="3826389"/>
            <a:ext cx="869365" cy="951446"/>
            <a:chOff x="12461636" y="3826389"/>
            <a:chExt cx="869365" cy="95144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61636" y="3826389"/>
              <a:ext cx="869365" cy="9514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50122" cy="28200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78339" y="2076344"/>
            <a:ext cx="8364089" cy="77808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803508"/>
            <a:ext cx="3299386" cy="9198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450947"/>
            <a:ext cx="15495583" cy="6759801"/>
            <a:chOff x="1005370" y="2450947"/>
            <a:chExt cx="15495583" cy="67598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01200" y="-487732"/>
              <a:ext cx="30991165" cy="135196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450947"/>
              <a:ext cx="15495583" cy="67598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4" y="1082113"/>
            <a:ext cx="8707623" cy="128794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3287" y="3827725"/>
            <a:ext cx="10966136" cy="4111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834903" y="7765402"/>
            <a:ext cx="949560" cy="1147796"/>
            <a:chOff x="14834903" y="7765402"/>
            <a:chExt cx="949560" cy="11477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34903" y="7765402"/>
              <a:ext cx="949560" cy="11477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88" y="944141"/>
            <a:ext cx="5756999" cy="1067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00" y="2035509"/>
            <a:ext cx="16501549" cy="8029895"/>
            <a:chOff x="600000" y="2035509"/>
            <a:chExt cx="16501549" cy="80298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2035509"/>
              <a:ext cx="16501549" cy="8029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14472" y="8510338"/>
            <a:ext cx="798609" cy="1169524"/>
            <a:chOff x="15614472" y="8510338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14472" y="8510338"/>
              <a:ext cx="798609" cy="11695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88" y="944145"/>
            <a:ext cx="11648862" cy="1051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00" y="2035509"/>
            <a:ext cx="16501549" cy="8029895"/>
            <a:chOff x="600000" y="2035509"/>
            <a:chExt cx="16501549" cy="80298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2035509"/>
              <a:ext cx="16501549" cy="8029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1084" y="2779055"/>
            <a:ext cx="16165449" cy="7217503"/>
            <a:chOff x="771084" y="2779055"/>
            <a:chExt cx="16165449" cy="72175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084" y="2779055"/>
              <a:ext cx="16165449" cy="72175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68158" y="2027037"/>
            <a:ext cx="8908778" cy="7695666"/>
            <a:chOff x="8468158" y="2027037"/>
            <a:chExt cx="8908778" cy="7695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8158" y="2027037"/>
              <a:ext cx="8908778" cy="7695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306" y="2101350"/>
            <a:ext cx="6101181" cy="9813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591" y="3807804"/>
            <a:ext cx="6293786" cy="6041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17384" y="1417123"/>
            <a:ext cx="9156627" cy="8019151"/>
            <a:chOff x="7917384" y="1417123"/>
            <a:chExt cx="9156627" cy="8019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7384" y="1417123"/>
              <a:ext cx="9156627" cy="8019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13769" y="2181348"/>
            <a:ext cx="8950086" cy="7199848"/>
            <a:chOff x="8013769" y="2181348"/>
            <a:chExt cx="8950086" cy="71998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3769" y="2181348"/>
              <a:ext cx="8950086" cy="71998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03678" y="7636668"/>
            <a:ext cx="849220" cy="1058600"/>
            <a:chOff x="6003678" y="7636668"/>
            <a:chExt cx="849220" cy="10586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3678" y="7636668"/>
              <a:ext cx="849220" cy="1058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88" y="944145"/>
            <a:ext cx="4662745" cy="1051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00" y="2035509"/>
            <a:ext cx="16501549" cy="8029895"/>
            <a:chOff x="600000" y="2035509"/>
            <a:chExt cx="16501549" cy="80298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2035509"/>
              <a:ext cx="16501549" cy="8029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015" y="2767642"/>
            <a:ext cx="16171518" cy="7215146"/>
            <a:chOff x="765015" y="2767642"/>
            <a:chExt cx="16171518" cy="72151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15" y="2767642"/>
              <a:ext cx="16171518" cy="72151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43106" y="8046284"/>
            <a:ext cx="1091428" cy="1091428"/>
            <a:chOff x="14443106" y="8046284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43106" y="8046284"/>
              <a:ext cx="1091428" cy="10914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7229" y="2579626"/>
            <a:ext cx="16353322" cy="5502991"/>
            <a:chOff x="927229" y="2579626"/>
            <a:chExt cx="16353322" cy="55029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229" y="2579626"/>
              <a:ext cx="16353322" cy="55029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002" y="1337125"/>
            <a:ext cx="6783837" cy="9813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0000" y="2386854"/>
            <a:ext cx="16474010" cy="5512005"/>
            <a:chOff x="600000" y="2386854"/>
            <a:chExt cx="16474010" cy="55120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000" y="2386854"/>
              <a:ext cx="16474010" cy="55120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5325" y="8214963"/>
            <a:ext cx="16146720" cy="20351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4740" y="2905336"/>
            <a:ext cx="16153561" cy="4952216"/>
            <a:chOff x="764740" y="2905336"/>
            <a:chExt cx="16153561" cy="49522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740" y="2905336"/>
              <a:ext cx="16153561" cy="49522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69082" y="8256867"/>
            <a:ext cx="849220" cy="1058600"/>
            <a:chOff x="16069082" y="8256867"/>
            <a:chExt cx="849220" cy="10586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69082" y="8256867"/>
              <a:ext cx="849220" cy="105860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69" y="2905336"/>
            <a:ext cx="7621615" cy="482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88" y="944145"/>
            <a:ext cx="5394156" cy="1051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0000" y="2035509"/>
            <a:ext cx="16501549" cy="8029895"/>
            <a:chOff x="600000" y="2035509"/>
            <a:chExt cx="16501549" cy="80298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2035509"/>
              <a:ext cx="16501549" cy="8029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1920107" cy="6927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43106" y="8046284"/>
            <a:ext cx="1091428" cy="1091428"/>
            <a:chOff x="14443106" y="8046284"/>
            <a:chExt cx="1091428" cy="10914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43106" y="8046284"/>
              <a:ext cx="1091428" cy="10914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015" y="2779055"/>
            <a:ext cx="16171518" cy="7217503"/>
            <a:chOff x="765015" y="2779055"/>
            <a:chExt cx="16171518" cy="72175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15" y="2779055"/>
              <a:ext cx="16171518" cy="72175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43106" y="8046284"/>
            <a:ext cx="1091428" cy="1091428"/>
            <a:chOff x="14443106" y="8046284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43106" y="8046284"/>
              <a:ext cx="1091428" cy="10914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2</cp:revision>
  <dcterms:created xsi:type="dcterms:W3CDTF">2021-10-01T16:18:33Z</dcterms:created>
  <dcterms:modified xsi:type="dcterms:W3CDTF">2021-10-01T07:19:44Z</dcterms:modified>
</cp:coreProperties>
</file>