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F709-297E-4348-9A28-572E2EFA5B88}" type="datetimeFigureOut">
              <a:rPr lang="ko-KR" altLang="en-US" smtClean="0"/>
              <a:pPr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BB3F-C254-48ED-B374-B4D8CA570F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14414" y="1142984"/>
            <a:ext cx="6286544" cy="5429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85852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14480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14480" y="23574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14480" y="278605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패스워드 확</a:t>
            </a:r>
            <a:r>
              <a:rPr lang="ko-KR" altLang="en-US"/>
              <a:t>인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14480" y="321468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14480" y="364331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14480" y="4929198"/>
            <a:ext cx="64294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714480" y="192880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929058" y="1928802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9058" y="2357430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929058" y="2786058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929058" y="3214686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572000" y="3786190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29256" y="3786190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929058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male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786314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famale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3929058" y="4071942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143372" y="40719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===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=== </a:t>
            </a:r>
            <a:endParaRPr lang="ko-KR" altLang="en-US" dirty="0"/>
          </a:p>
        </p:txBody>
      </p:sp>
      <p:sp>
        <p:nvSpPr>
          <p:cNvPr id="78" name="아래쪽 화살표 77"/>
          <p:cNvSpPr/>
          <p:nvPr/>
        </p:nvSpPr>
        <p:spPr>
          <a:xfrm>
            <a:off x="5715008" y="4143380"/>
            <a:ext cx="214314" cy="214314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428860" y="4929198"/>
            <a:ext cx="64294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85852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14480" y="23574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85918" y="3071810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714480" y="192880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929058" y="1928802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9058" y="2357430"/>
            <a:ext cx="207170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857488" y="3071810"/>
            <a:ext cx="11430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844" y="1214422"/>
            <a:ext cx="314327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57554" y="1214422"/>
            <a:ext cx="314327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844" y="4000504"/>
            <a:ext cx="6357982" cy="264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58016" y="1214422"/>
            <a:ext cx="2143140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8992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282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게시판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43174" y="1285860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6446" y="407194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8" y="1285860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282" y="171448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   </a:t>
            </a:r>
            <a:r>
              <a:rPr lang="ko-KR" altLang="en-US" sz="1000" dirty="0" smtClean="0"/>
              <a:t>제</a:t>
            </a:r>
            <a:r>
              <a:rPr lang="ko-KR" altLang="en-US" sz="1000" dirty="0"/>
              <a:t>목</a:t>
            </a:r>
            <a:r>
              <a:rPr lang="en-US" altLang="ko-KR" sz="1000" dirty="0" smtClean="0"/>
              <a:t>	       </a:t>
            </a: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14282" y="200024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1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1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300037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4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282" y="264318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3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228599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2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4282" y="335756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5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8992" y="171448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   </a:t>
            </a:r>
            <a:r>
              <a:rPr lang="ko-KR" altLang="en-US" sz="1000" dirty="0" smtClean="0"/>
              <a:t>제</a:t>
            </a:r>
            <a:r>
              <a:rPr lang="ko-KR" altLang="en-US" sz="1000" dirty="0"/>
              <a:t>목</a:t>
            </a:r>
            <a:r>
              <a:rPr lang="en-US" altLang="ko-KR" sz="1000" dirty="0" smtClean="0"/>
              <a:t>	       </a:t>
            </a:r>
            <a:r>
              <a:rPr lang="ko-KR" altLang="en-US" sz="1000" dirty="0" smtClean="0"/>
              <a:t>이름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8992" y="200024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1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1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8992" y="228599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2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8992" y="264318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3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300037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4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8992" y="335756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5.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5	      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	            </a:t>
            </a:r>
            <a:r>
              <a:rPr lang="ko-KR" altLang="en-US" sz="1000" dirty="0" smtClean="0"/>
              <a:t>날짜</a:t>
            </a:r>
            <a:endParaRPr lang="ko-KR" altLang="en-US" sz="1000" dirty="0"/>
          </a:p>
        </p:txBody>
      </p:sp>
      <p:pic>
        <p:nvPicPr>
          <p:cNvPr id="45" name="그림 44" descr="13123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4714884"/>
            <a:ext cx="2055929" cy="1617493"/>
          </a:xfrm>
          <a:prstGeom prst="rect">
            <a:avLst/>
          </a:prstGeom>
        </p:spPr>
      </p:pic>
      <p:pic>
        <p:nvPicPr>
          <p:cNvPr id="46" name="그림 45" descr="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4643446"/>
            <a:ext cx="1857388" cy="1643074"/>
          </a:xfrm>
          <a:prstGeom prst="rect">
            <a:avLst/>
          </a:prstGeom>
        </p:spPr>
      </p:pic>
      <p:pic>
        <p:nvPicPr>
          <p:cNvPr id="47" name="그림 46" descr="zzzzzzz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14280" y="4643446"/>
            <a:ext cx="2000266" cy="171451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6929454" y="1357298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29454" y="2000240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29454" y="2643182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29454" y="328612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29454" y="400050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29520" y="142873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358082" y="207167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86644" y="27146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86644" y="335756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86644" y="407194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2844" y="1214422"/>
            <a:ext cx="6572296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43570" y="5500702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58016" y="1142984"/>
            <a:ext cx="2143140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9454" y="1285860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9454" y="1928802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9454" y="257174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9454" y="321468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9454" y="392906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20" y="13572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2" y="20002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86644" y="26431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86644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86644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5572140"/>
            <a:ext cx="78581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제목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785786" y="5643578"/>
            <a:ext cx="214314" cy="2143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42976" y="5572140"/>
            <a:ext cx="228601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868" y="5572140"/>
            <a:ext cx="642942" cy="3231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720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7158" y="1714488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	      </a:t>
            </a:r>
            <a:r>
              <a:rPr lang="ko-KR" altLang="en-US" sz="1500" dirty="0" smtClean="0"/>
              <a:t>작성일</a:t>
            </a:r>
            <a:r>
              <a:rPr lang="en-US" altLang="ko-KR" sz="1500" dirty="0" smtClean="0"/>
              <a:t>         </a:t>
            </a:r>
            <a:r>
              <a:rPr lang="ko-KR" altLang="en-US" sz="1500" dirty="0" smtClean="0"/>
              <a:t>조회수</a:t>
            </a:r>
            <a:endParaRPr lang="ko-KR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357158" y="214311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1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1	      12/17          1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2571744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2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2	      12/17          3</a:t>
            </a:r>
            <a:endParaRPr lang="ko-KR" alt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158" y="3000372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3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3	      12/17          10</a:t>
            </a:r>
            <a:endParaRPr lang="ko-KR" alt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57158" y="3429000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4.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4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4	      12/17          15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7158" y="3857628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5.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5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5	      12/17          0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357158" y="428625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6.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6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6	      12/17          9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158" y="464344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7.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7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7	      12/17          11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42844" y="6215082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4282" y="6286520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7224" y="6286520"/>
            <a:ext cx="357190" cy="35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85852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14480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3108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1736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364" y="6286520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2844" y="1214422"/>
            <a:ext cx="6572296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2132" y="5500702"/>
            <a:ext cx="92869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 목록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58016" y="1142984"/>
            <a:ext cx="2143140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9454" y="1285860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9454" y="1928802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9454" y="257174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9454" y="321468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9454" y="392906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20" y="13572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2" y="20002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86644" y="26431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86644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86644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5720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상세보기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43438" y="5500702"/>
            <a:ext cx="78581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86182" y="5500702"/>
            <a:ext cx="7858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85720" y="1785926"/>
            <a:ext cx="200026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5720" y="2071678"/>
            <a:ext cx="200026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5720" y="2357430"/>
            <a:ext cx="200026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285984" y="1785926"/>
            <a:ext cx="342902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85984" y="2071678"/>
            <a:ext cx="342902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85984" y="2357430"/>
            <a:ext cx="342902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20" y="2643182"/>
            <a:ext cx="2000264" cy="150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85984" y="2643182"/>
            <a:ext cx="3429024" cy="150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내용입니다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5720" y="4572008"/>
            <a:ext cx="542928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내용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86446" y="4786322"/>
            <a:ext cx="64294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86446" y="4786322"/>
            <a:ext cx="64633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등록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2844" y="1214422"/>
            <a:ext cx="6572296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43570" y="5500702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58016" y="1142984"/>
            <a:ext cx="2143140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9454" y="1285860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9454" y="1928802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9454" y="257174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9454" y="321468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9454" y="392906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20" y="13572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2" y="20002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86644" y="26431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86644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86644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5572140"/>
            <a:ext cx="78581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제목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785786" y="5643578"/>
            <a:ext cx="214314" cy="2143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42976" y="5572140"/>
            <a:ext cx="228601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868" y="5572140"/>
            <a:ext cx="642942" cy="3231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720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7158" y="1714488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	      </a:t>
            </a:r>
            <a:r>
              <a:rPr lang="ko-KR" altLang="en-US" sz="1500" dirty="0" smtClean="0"/>
              <a:t>작성일</a:t>
            </a:r>
            <a:r>
              <a:rPr lang="en-US" altLang="ko-KR" sz="1500" dirty="0" smtClean="0"/>
              <a:t>         </a:t>
            </a:r>
            <a:r>
              <a:rPr lang="ko-KR" altLang="en-US" sz="1500" dirty="0" smtClean="0"/>
              <a:t>조회수</a:t>
            </a:r>
            <a:endParaRPr lang="ko-KR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357158" y="214311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1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1	      12/17          1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2571744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2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2	      12/17          3</a:t>
            </a:r>
            <a:endParaRPr lang="ko-KR" alt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158" y="3000372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3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3	      12/17          10</a:t>
            </a:r>
            <a:endParaRPr lang="ko-KR" alt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57158" y="3429000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4.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4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4	      12/17          15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7158" y="3857628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5.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5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5	      12/17          0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357158" y="428625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6.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6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6	      12/17          9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158" y="464344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7.	</a:t>
            </a:r>
            <a:r>
              <a:rPr lang="ko-KR" altLang="en-US" sz="1500" dirty="0" smtClean="0"/>
              <a:t>제목</a:t>
            </a:r>
            <a:r>
              <a:rPr lang="en-US" altLang="ko-KR" sz="1500" dirty="0" smtClean="0"/>
              <a:t>7		</a:t>
            </a:r>
            <a:r>
              <a:rPr lang="ko-KR" altLang="en-US" sz="1500" dirty="0" smtClean="0"/>
              <a:t>작성자</a:t>
            </a:r>
            <a:r>
              <a:rPr lang="en-US" altLang="ko-KR" sz="1500" dirty="0" smtClean="0"/>
              <a:t>7	      12/17          11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42844" y="6215082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4282" y="6286520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7224" y="6286520"/>
            <a:ext cx="357190" cy="35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85852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14480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3108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1736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364" y="6286520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2844" y="1214422"/>
            <a:ext cx="6572296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5715016"/>
            <a:ext cx="11430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사진등록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58016" y="1142984"/>
            <a:ext cx="2143140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9454" y="1285860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9454" y="1928802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9454" y="257174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9454" y="321468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9454" y="392906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20" y="13572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2" y="20002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86644" y="26431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86644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86644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5720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사진게시판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2844" y="6215082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4282" y="6286520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7224" y="6286520"/>
            <a:ext cx="357190" cy="35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85852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14480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3108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1736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364" y="6286520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4282" y="1785926"/>
            <a:ext cx="6357982" cy="3857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53" name="그림 52" descr="13123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1928803"/>
            <a:ext cx="2055929" cy="1357322"/>
          </a:xfrm>
          <a:prstGeom prst="rect">
            <a:avLst/>
          </a:prstGeom>
        </p:spPr>
      </p:pic>
      <p:pic>
        <p:nvPicPr>
          <p:cNvPr id="57" name="그림 56" descr="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1928802"/>
            <a:ext cx="1857388" cy="1357322"/>
          </a:xfrm>
          <a:prstGeom prst="rect">
            <a:avLst/>
          </a:prstGeom>
        </p:spPr>
      </p:pic>
      <p:pic>
        <p:nvPicPr>
          <p:cNvPr id="58" name="그림 57" descr="zzzzzzz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85720" y="1857364"/>
            <a:ext cx="2000266" cy="1428760"/>
          </a:xfrm>
          <a:prstGeom prst="rect">
            <a:avLst/>
          </a:prstGeom>
        </p:spPr>
      </p:pic>
      <p:pic>
        <p:nvPicPr>
          <p:cNvPr id="59" name="그림 58" descr="zzzzzzz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85720" y="3786190"/>
            <a:ext cx="2000266" cy="1428760"/>
          </a:xfrm>
          <a:prstGeom prst="rect">
            <a:avLst/>
          </a:prstGeom>
        </p:spPr>
      </p:pic>
      <p:pic>
        <p:nvPicPr>
          <p:cNvPr id="60" name="그림 59" descr="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8860" y="3786190"/>
            <a:ext cx="1857388" cy="1428760"/>
          </a:xfrm>
          <a:prstGeom prst="rect">
            <a:avLst/>
          </a:prstGeom>
        </p:spPr>
      </p:pic>
      <p:pic>
        <p:nvPicPr>
          <p:cNvPr id="61" name="그림 60" descr="13123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3786190"/>
            <a:ext cx="2055929" cy="1357321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285720" y="3357562"/>
            <a:ext cx="200026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ㅋㅋㅋㅋㅋㅋ</a:t>
            </a:r>
            <a:r>
              <a:rPr lang="ko-KR" altLang="en-US" sz="1200">
                <a:solidFill>
                  <a:schemeClr val="tx1"/>
                </a:solidFill>
              </a:rPr>
              <a:t>ㅋ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57422" y="3357562"/>
            <a:ext cx="200026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ㅋㅋㅋㅋㅋㅋ</a:t>
            </a:r>
            <a:r>
              <a:rPr lang="ko-KR" altLang="en-US" sz="1200" dirty="0" err="1">
                <a:solidFill>
                  <a:schemeClr val="tx1"/>
                </a:solidFill>
              </a:rPr>
              <a:t>ㅋ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0562" y="3357562"/>
            <a:ext cx="200026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ㅋㅋㅋㅋㅋㅋ</a:t>
            </a:r>
            <a:r>
              <a:rPr lang="ko-KR" altLang="en-US" sz="1200" dirty="0" err="1">
                <a:solidFill>
                  <a:schemeClr val="tx1"/>
                </a:solidFill>
              </a:rPr>
              <a:t>ㅋ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5720" y="5286388"/>
            <a:ext cx="200026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ㄴㄴㄴㄴㄴ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57422" y="5286388"/>
            <a:ext cx="200026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ㅋㅋㅋㅋㄴㅇㅇㅇㅋㅋㅋ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29124" y="5286388"/>
            <a:ext cx="200026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ㅇㅇㅇㅇㅇㅇ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44" y="142852"/>
            <a:ext cx="885828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57166"/>
            <a:ext cx="1143008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0430" y="357166"/>
            <a:ext cx="1643074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57818" y="357166"/>
            <a:ext cx="157163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57166"/>
            <a:ext cx="100013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57166"/>
            <a:ext cx="135732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자유게시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사진게시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868" y="357166"/>
            <a:ext cx="150019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질문게시</a:t>
            </a: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판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7164" y="428604"/>
            <a:ext cx="12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2844" y="1214422"/>
            <a:ext cx="6572296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8016" y="1142984"/>
            <a:ext cx="2143140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9454" y="1285860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9454" y="1928802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9454" y="2571744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9454" y="321468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9454" y="3929066"/>
            <a:ext cx="200026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20" y="13572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2" y="20002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86644" y="26431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86644" y="32861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질문게시판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86644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5572140"/>
            <a:ext cx="78581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이름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785786" y="5643578"/>
            <a:ext cx="214314" cy="2143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42976" y="5572140"/>
            <a:ext cx="228601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868" y="5572140"/>
            <a:ext cx="642942" cy="3231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720" y="128586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7158" y="1714488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	ID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	      </a:t>
            </a:r>
            <a:r>
              <a:rPr lang="ko-KR" altLang="en-US" sz="1500" dirty="0" smtClean="0"/>
              <a:t>성별</a:t>
            </a:r>
            <a:r>
              <a:rPr lang="en-US" altLang="ko-KR" sz="1500" dirty="0" smtClean="0"/>
              <a:t>	        </a:t>
            </a:r>
            <a:r>
              <a:rPr lang="ko-KR" altLang="en-US" sz="1500" dirty="0" smtClean="0"/>
              <a:t>지역</a:t>
            </a:r>
            <a:endParaRPr lang="ko-KR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357158" y="214311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	id1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1	      </a:t>
            </a:r>
            <a:r>
              <a:rPr lang="ko-KR" altLang="en-US" sz="1500" dirty="0" smtClean="0"/>
              <a:t>남자</a:t>
            </a:r>
            <a:r>
              <a:rPr lang="en-US" altLang="ko-KR" sz="1500" dirty="0" smtClean="0"/>
              <a:t>          </a:t>
            </a:r>
            <a:r>
              <a:rPr lang="ko-KR" altLang="en-US" sz="1500" dirty="0" smtClean="0"/>
              <a:t>서울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2571744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2.	id2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2	      </a:t>
            </a:r>
            <a:r>
              <a:rPr lang="ko-KR" altLang="en-US" sz="1500" dirty="0" smtClean="0"/>
              <a:t>여자          인천</a:t>
            </a:r>
            <a:r>
              <a:rPr lang="en-US" altLang="ko-KR" sz="1500" dirty="0" smtClean="0"/>
              <a:t>         </a:t>
            </a:r>
            <a:endParaRPr lang="ko-KR" alt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158" y="3000372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	id3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3	      </a:t>
            </a:r>
            <a:r>
              <a:rPr lang="ko-KR" altLang="en-US" sz="1500" dirty="0" smtClean="0"/>
              <a:t>여자</a:t>
            </a:r>
            <a:r>
              <a:rPr lang="en-US" altLang="ko-KR" sz="1500" dirty="0" smtClean="0"/>
              <a:t>          </a:t>
            </a:r>
            <a:r>
              <a:rPr lang="ko-KR" altLang="en-US" sz="1500" dirty="0" smtClean="0"/>
              <a:t>제주</a:t>
            </a:r>
            <a:endParaRPr lang="ko-KR" alt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57158" y="3429000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4.	id4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4	      </a:t>
            </a:r>
            <a:r>
              <a:rPr lang="ko-KR" altLang="en-US" sz="1500" dirty="0" smtClean="0"/>
              <a:t>남자</a:t>
            </a:r>
            <a:r>
              <a:rPr lang="en-US" altLang="ko-KR" sz="1500" dirty="0" smtClean="0"/>
              <a:t>          </a:t>
            </a:r>
            <a:r>
              <a:rPr lang="ko-KR" altLang="en-US" sz="1500" dirty="0" smtClean="0"/>
              <a:t>경기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7158" y="3857628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5.	id5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5	      </a:t>
            </a:r>
            <a:r>
              <a:rPr lang="ko-KR" altLang="en-US" sz="1500" dirty="0" smtClean="0"/>
              <a:t>남자          서울</a:t>
            </a:r>
            <a:r>
              <a:rPr lang="en-US" altLang="ko-KR" sz="1500" dirty="0" smtClean="0"/>
              <a:t>          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357158" y="428625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6.	id6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6	      </a:t>
            </a:r>
            <a:r>
              <a:rPr lang="ko-KR" altLang="en-US" sz="1500" dirty="0" smtClean="0"/>
              <a:t>여자</a:t>
            </a:r>
            <a:r>
              <a:rPr lang="en-US" altLang="ko-KR" sz="1500" dirty="0" smtClean="0"/>
              <a:t>          </a:t>
            </a:r>
            <a:r>
              <a:rPr lang="ko-KR" altLang="en-US" sz="1500" dirty="0" smtClean="0"/>
              <a:t>경북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158" y="4643446"/>
            <a:ext cx="6072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7.	id7 		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7	      </a:t>
            </a:r>
            <a:r>
              <a:rPr lang="ko-KR" altLang="en-US" sz="1500" dirty="0" smtClean="0"/>
              <a:t>남자</a:t>
            </a:r>
            <a:r>
              <a:rPr lang="en-US" altLang="ko-KR" sz="1500" dirty="0" smtClean="0"/>
              <a:t>          </a:t>
            </a:r>
            <a:r>
              <a:rPr lang="ko-KR" altLang="en-US" sz="1500" dirty="0" smtClean="0"/>
              <a:t>부산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42844" y="6215082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4282" y="6286520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7224" y="6286520"/>
            <a:ext cx="357190" cy="35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85852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14480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3108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71736" y="62865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364" y="6286520"/>
            <a:ext cx="50006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270</Words>
  <Application>Microsoft Office PowerPoint</Application>
  <PresentationFormat>화면 슬라이드 쇼(4:3)</PresentationFormat>
  <Paragraphs>199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8</cp:revision>
  <dcterms:created xsi:type="dcterms:W3CDTF">2020-12-15T02:07:35Z</dcterms:created>
  <dcterms:modified xsi:type="dcterms:W3CDTF">2020-12-15T11:38:05Z</dcterms:modified>
</cp:coreProperties>
</file>