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3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F769E5-55CF-4C31-AC11-315B275FA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8BF41-40DF-4671-BB58-9E2F10B7AA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28CC-790C-46F9-9566-CDB368DCF48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B1BC-6540-41EE-B5F6-6BC585163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86E3F-6174-49B4-BA58-824ABAB63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C3F1-4AFC-4572-A38E-57D47326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0AB-7B4B-46F5-8B08-C21A78325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3815F-4F6F-4704-A20B-9E25F888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F325-B499-4073-A779-F6AC59F6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094A-CB41-4641-9B3F-0184434A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E589-2227-4D8E-A14C-3379EDA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BE22-F7D0-4BB2-8730-17DE09EF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4C4B-463E-4B7E-8476-6875E4D0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DFC6-09B2-4946-84C6-78E2ADBF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5863-1A8E-4982-87E7-A56FF633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F401-5D37-4021-BC5D-523B493D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9FF6-447B-4876-B9CA-A95F2ECAC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3821-BB39-45CC-900F-7194E33F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B662-FB24-418A-B178-6FFBC41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AE0A-72C0-4187-A53A-EC26F6F8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CE23-488F-4909-9E3C-0F1C8363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DDAB-10CF-4BFE-8B1A-EB860989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831-CF85-426C-8653-B6157900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F5DD-CCD4-44DB-9768-EBE8FCE5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935A-856E-41E4-8EE6-652AD61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30B9-1189-4013-98B4-41F5007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4082-B338-4026-A8A1-C40FADE1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887F-8F61-460E-AC1D-D2DF07B9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5DFD-3979-4189-92D6-1A3D356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7D26-856A-47FF-8AE3-E0CEB03B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511F-547C-457D-A456-11C3990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7D2A-41D8-4DAB-8BC8-CCC52A68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8CF2-D538-42A2-B931-4F25D040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43923-05DE-4676-9A24-3F0D3FFC8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B8FC-9C42-44CD-9A0A-AFD0E9DC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E541A-9266-45D3-890B-E962F5E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FAB2-465A-4233-870A-0741D35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23D-5478-463F-8402-D3FDA8A7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05BA-5A82-434D-BCC2-7A1B9466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03A24-58CA-4124-9525-A9E917A0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0FEE-91D4-438F-85D3-F68069E7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4EC2E-833E-4366-8970-83EFF9AC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708C2-C525-4B45-B72C-E9BF2A99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91826-0C52-41F9-AFCC-2881FE7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BD157-FA60-4F54-BBFA-DB90BCEF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D754-9165-4513-BC34-93CA892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67B96-4FC7-4ED1-BED9-E74E3F51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22BF4-4EDC-42A3-8ADE-292438D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EC67E-06EF-4EBA-9E81-ED3CED42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61263-98FA-44C9-9C19-3648FB3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1B2D9-6FDE-40A8-88BE-652A5387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64A7-4646-4795-8589-4E64929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E560-C349-4B96-AF52-A0BE0747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B44-4B87-4305-8958-1CBA991F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15AF4-3DF2-4299-92CF-6F514428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C3CB-85A0-4E5D-BA41-30436F4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B2730-5A8D-436B-AACD-77E9454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18A3B-02AF-4B29-A9A0-F6A4546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3920-CC68-4EDF-B53F-5F7E069F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4DC8A-70CD-4663-B9DB-5BF0201B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6FF9D-FE99-4271-B662-DAD30E0B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CFD3-C37E-4B43-A0E8-C0879D5F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C95-46ED-46D3-9828-81D61F0BB376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38F1-4CC3-487E-9EE3-7E4CAE9E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73572-58AE-4F25-859E-13DDEC9D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D172-E6C1-4C03-B770-C0673DD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75AC3-3568-4C27-8A6B-889950E5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01D7-B9C1-4838-9DD4-27094835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EAC0-1B5B-483C-861F-7D15A526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</a:defRPr>
            </a:lvl1pPr>
          </a:lstStyle>
          <a:p>
            <a:fld id="{79C8FC95-46ED-46D3-9828-81D61F0BB376}" type="datetimeFigureOut">
              <a:rPr lang="en-US" smtClean="0"/>
              <a:pPr/>
              <a:t>11-Feb-20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9B92-0B03-4D73-A8B4-2CBB379A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AB91-C770-42D0-822B-ABFD62DE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</a:defRPr>
            </a:lvl1pPr>
          </a:lstStyle>
          <a:p>
            <a:fld id="{8FB0D172-E6C1-4C03-B770-C0673DD3C4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dera.potx" id="{DA22CD1D-5D11-4249-897E-D998FFC2E5EB}" vid="{1B4752C7-029B-45C0-B63D-1FB9C4376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caldera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Consolas</vt:lpstr>
      <vt:lpstr>Verdana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khyber</dc:creator>
  <cp:lastModifiedBy>khyber</cp:lastModifiedBy>
  <cp:revision>1</cp:revision>
  <dcterms:created xsi:type="dcterms:W3CDTF">2020-02-12T02:12:49Z</dcterms:created>
  <dcterms:modified xsi:type="dcterms:W3CDTF">2020-02-12T02:13:02Z</dcterms:modified>
</cp:coreProperties>
</file>