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676C-4A7D-AE15-41F2-F3314895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4F39D-9F1B-EB69-8B12-CE466EBD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E6B56-5742-9C4E-6908-EC92528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91A2F-5C5F-AC1C-E551-22603BBC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CA8B9-681A-6CFC-1220-0F495F7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65681-EB5F-C61B-4529-3458DD4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8654B-D13E-324C-7D3C-D9A6985A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AB15C-3E33-1170-EFF3-96F7DE3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F8A3-69AD-B3E1-4F8E-37ED11DD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CE29A-C9D6-EF7C-FFB7-21B0B4FE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CA3D9-15E8-D111-741D-F7AA82A07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82019-323C-7FC6-8B7D-7F8EB91F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5C505-11C5-BAC0-2A9C-6720477B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8EA0E-5370-E368-EB07-2A3E42F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FF2B6-141C-72DB-9325-05A49594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A1EAD-1D07-501E-442D-BDA34EE7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0F927-C31E-1C16-5301-C3269F99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1603A-10B9-21D6-EFE4-C535FE10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A1C3C-D988-E616-2BB1-6F26F9E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04D65-16FE-A814-3B34-5D95F99E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53A7-5C0F-32B2-67CF-DCC752B1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53C02-A824-C119-B3E6-FB4C1966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ABE03-D588-CCB4-A041-DE832C8C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AD08F-BCCC-D082-AF66-FB929211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4644-74BB-D20B-43DF-179B4D04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2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17D4-1D26-20EA-48FB-C1C54BF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EDC21-6523-7E0D-D831-B3EB15726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CAD7F-DD1B-BC8C-CBDA-E470DE07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12E79-AEA1-1919-DEC7-AD53EB97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C3D85-26C1-521A-E2BD-0AD6254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57B6C-8B03-CD02-7C37-B624A4CF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0C33-4887-3921-C62F-ADDB5320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06EA0-DB9A-78EE-DFFD-E600C23D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F8AB06-8112-7DCA-F960-B42AD21E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CCC39-A6E5-7732-1F1B-1969224E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88417-ED77-6020-9F51-772BADC23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6BAAB6-6C67-2C4F-F614-EC17476D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7EC30-249A-8BC4-BADC-0C0557BD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C46AD7-4EAA-5CB7-C9DC-7F0B5EA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4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6C45E-63A2-309A-2568-74BEC36D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A58663-2B81-072F-4731-66A88D12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D65FAF-E8E8-E7FE-4889-788009E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8FF02-3275-A31C-B2B3-3C295859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0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D4393-45EE-5EFC-E4C1-E0C9C76A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9B0FE-C901-010B-F0F8-AD0C50E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C65E1-0EC2-EA06-135C-33B696B2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A238B-ECA9-1F7C-1300-BAD81D8F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05B7-82C7-9B23-565B-3F955E99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CF85C-31FB-B4B6-1BE5-869F11FA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1753C-7A46-25E5-AAE3-DAE551BA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04674-0AAF-705C-1C48-17FEF0D8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BA551-5FEC-2733-7C70-7B481B81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7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2E2D3-9927-1B9D-8FE8-84B997C1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D220C-A8C0-C8DD-2CE2-04116A34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A4316-2C83-9D32-F919-E675B9536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4AD64-DE55-EFD2-B04F-3FAC48FB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6A377-FC3B-00E1-362A-7CF7504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FBF0E-D58D-E651-7D77-E5ECE22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CA9D0E-9A48-3906-87C7-00F07FCB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A1D2F-76C9-157E-DF2D-C58042E6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74C94-7B00-C600-7EBD-0FC684BB2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2A06-C020-4A43-B665-6DD8FECD37E1}" type="datetimeFigureOut">
              <a:rPr lang="ko-KR" altLang="en-US" smtClean="0"/>
              <a:t>2023-07-22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97178-0E4E-7667-3517-CF610F87E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988F-987A-BC1D-F516-F0352743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302D-DBF6-4905-BA6E-990E6A3E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EFBDE9B-7B5B-826E-D5A0-7C1D02D3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033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623486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7890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20885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17881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0650066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OSI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Layer No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Example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Other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348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Alligator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Application</a:t>
                      </a:r>
                      <a:endParaRPr lang="ko-KR" altLang="en-US" sz="3000" i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L7(Firewall)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HTTP</a:t>
                      </a:r>
                      <a:endParaRPr lang="ko-KR" altLang="en-US" sz="3000" i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FTP, SSH</a:t>
                      </a:r>
                      <a:endParaRPr lang="ko-KR" altLang="en-US" sz="3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5644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Pet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Presentation</a:t>
                      </a:r>
                      <a:endParaRPr lang="ko-KR" altLang="en-US" sz="30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109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Steve’s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Session</a:t>
                      </a:r>
                      <a:endParaRPr lang="ko-KR" altLang="en-US" sz="30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772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Touch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Transport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L4(NAT)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TCP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UDP, SCTP</a:t>
                      </a: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650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Not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Network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L3(Router)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IP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IPv6, ARP</a:t>
                      </a: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744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Do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Data Link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L2(Switch)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Ethernet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Frame Relay</a:t>
                      </a: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474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dirty="0"/>
                        <a:t>Please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3000" i="0" dirty="0"/>
                        <a:t>Physical</a:t>
                      </a: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3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9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51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james4239@sju.ac.kr</dc:creator>
  <cp:lastModifiedBy>이영준</cp:lastModifiedBy>
  <cp:revision>2</cp:revision>
  <dcterms:created xsi:type="dcterms:W3CDTF">2023-07-16T05:18:12Z</dcterms:created>
  <dcterms:modified xsi:type="dcterms:W3CDTF">2023-07-22T05:30:03Z</dcterms:modified>
</cp:coreProperties>
</file>