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11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63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11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75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74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75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77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07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233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42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60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AE57C-E37B-C04D-A177-FE829A751BBB}" type="datetimeFigureOut">
              <a:rPr kumimoji="1" lang="zh-CN" altLang="en-US" smtClean="0"/>
              <a:t>16/9/14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6B5D9-7FE8-BC45-8415-522285D60D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56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://www.cocos.com/docs/creator/graphics/index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2youyou2/ccc.raphael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processing.org/" TargetMode="External"/><Relationship Id="rId4" Type="http://schemas.openxmlformats.org/officeDocument/2006/relationships/hyperlink" Target="http://paperjs.org/" TargetMode="External"/><Relationship Id="rId5" Type="http://schemas.openxmlformats.org/officeDocument/2006/relationships/hyperlink" Target="http://dmitrybaranovskiy.github.io/raphael/" TargetMode="External"/><Relationship Id="rId6" Type="http://schemas.openxmlformats.org/officeDocument/2006/relationships/hyperlink" Target="http://p5js.org/" TargetMode="External"/><Relationship Id="rId7" Type="http://schemas.openxmlformats.org/officeDocument/2006/relationships/hyperlink" Target="http://mojs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pen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5195" y="2130425"/>
            <a:ext cx="8730617" cy="1470025"/>
          </a:xfrm>
        </p:spPr>
        <p:txBody>
          <a:bodyPr/>
          <a:lstStyle/>
          <a:p>
            <a:pPr algn="l"/>
            <a:r>
              <a:rPr kumimoji="1" lang="en-US" altLang="zh-CN" dirty="0" err="1" smtClean="0"/>
              <a:t>CocosCreator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绘图系统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cc.Graphics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youyou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1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cc.Graphics</a:t>
            </a:r>
            <a:r>
              <a:rPr kumimoji="1" lang="en-US" altLang="zh-CN" dirty="0" smtClean="0"/>
              <a:t> </a:t>
            </a:r>
            <a:r>
              <a:rPr kumimoji="1" lang="en-US" altLang="en-US" dirty="0" smtClean="0"/>
              <a:t>能做什么？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网格背景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走势图</a:t>
            </a:r>
            <a:endParaRPr kumimoji="1" lang="en-US" altLang="zh-CN" dirty="0" smtClean="0"/>
          </a:p>
          <a:p>
            <a:r>
              <a:rPr kumimoji="1" lang="zh-CN" altLang="en-US" dirty="0" smtClean="0"/>
              <a:t>酷炫的动画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一些小游戏 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46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cc.Graphics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vs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cc.DrawNode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cc.Graphics</a:t>
            </a:r>
            <a:r>
              <a:rPr kumimoji="1" lang="zh-CN" altLang="en-US" dirty="0" smtClean="0"/>
              <a:t> 的接口设计参考了 </a:t>
            </a:r>
            <a:r>
              <a:rPr kumimoji="1" lang="en-US" altLang="zh-CN" dirty="0" smtClean="0"/>
              <a:t>canvas</a:t>
            </a:r>
            <a:r>
              <a:rPr kumimoji="1" lang="zh-CN" altLang="en-US" dirty="0" smtClean="0"/>
              <a:t> 绘图接口，相较于 </a:t>
            </a:r>
            <a:r>
              <a:rPr kumimoji="1" lang="en-US" altLang="zh-CN" dirty="0" err="1" smtClean="0"/>
              <a:t>cc.DrawNode</a:t>
            </a:r>
            <a:r>
              <a:rPr kumimoji="1" lang="zh-CN" altLang="en-US" dirty="0" smtClean="0"/>
              <a:t> 的接口更容易组装出各种复杂图形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cc.Graphics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在 </a:t>
            </a:r>
            <a:r>
              <a:rPr kumimoji="1" lang="en-US" altLang="zh-CN" dirty="0" smtClean="0"/>
              <a:t>native</a:t>
            </a:r>
            <a:r>
              <a:rPr kumimoji="1" lang="zh-CN" altLang="en-US" dirty="0" smtClean="0"/>
              <a:t> 上也支持反走样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同一个 </a:t>
            </a:r>
            <a:r>
              <a:rPr kumimoji="1" lang="en-US" altLang="zh-CN" dirty="0" err="1" smtClean="0"/>
              <a:t>cc.Graphics</a:t>
            </a:r>
            <a:r>
              <a:rPr kumimoji="1" lang="zh-CN" altLang="en-US" dirty="0" smtClean="0"/>
              <a:t> 内的顶点会做自动 </a:t>
            </a:r>
            <a:r>
              <a:rPr kumimoji="1" lang="en-US" altLang="zh-CN" dirty="0" smtClean="0"/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175994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cc.Graphics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 简介</a:t>
            </a:r>
            <a:endParaRPr kumimoji="1" lang="zh-CN" altLang="en-US" dirty="0"/>
          </a:p>
        </p:txBody>
      </p:sp>
      <p:pic>
        <p:nvPicPr>
          <p:cNvPr id="9" name="内容占位符 8" descr="Snip20160912_4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44" r="-13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858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0371" r="-10371"/>
          <a:stretch>
            <a:fillRect/>
          </a:stretch>
        </p:blipFill>
        <p:spPr>
          <a:xfrm>
            <a:off x="457200" y="198448"/>
            <a:ext cx="8229600" cy="4670120"/>
          </a:xfrm>
        </p:spPr>
      </p:pic>
      <p:sp>
        <p:nvSpPr>
          <p:cNvPr id="5" name="文本框 4"/>
          <p:cNvSpPr txBox="1"/>
          <p:nvPr/>
        </p:nvSpPr>
        <p:spPr>
          <a:xfrm>
            <a:off x="1585582" y="5411541"/>
            <a:ext cx="578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hlinkClick r:id="rId3"/>
              </a:rPr>
              <a:t>http://</a:t>
            </a:r>
            <a:r>
              <a:rPr kumimoji="1" lang="en-US" altLang="zh-CN" dirty="0" err="1" smtClean="0">
                <a:hlinkClick r:id="rId3"/>
              </a:rPr>
              <a:t>www.cocos.com</a:t>
            </a:r>
            <a:r>
              <a:rPr kumimoji="1" lang="en-US" altLang="zh-CN" dirty="0" smtClean="0">
                <a:hlinkClick r:id="rId3"/>
              </a:rPr>
              <a:t>/docs/creator/graphics/</a:t>
            </a:r>
            <a:r>
              <a:rPr kumimoji="1" lang="en-US" altLang="zh-CN" dirty="0" err="1" smtClean="0">
                <a:hlinkClick r:id="rId3"/>
              </a:rPr>
              <a:t>index.html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72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27969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 smtClean="0"/>
              <a:t>cc.Graphics</a:t>
            </a:r>
            <a:r>
              <a:rPr kumimoji="1" lang="zh-CN" altLang="en-US" dirty="0" smtClean="0"/>
              <a:t> 实战</a:t>
            </a:r>
            <a:r>
              <a:rPr kumimoji="1" lang="en-US" altLang="zh-CN" dirty="0"/>
              <a:t>，</a:t>
            </a:r>
            <a:r>
              <a:rPr kumimoji="1" lang="zh-CN" altLang="en-US" dirty="0" smtClean="0"/>
              <a:t>各式各样的画笔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8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项目中使用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ccc.raphael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CN" dirty="0" err="1"/>
              <a:t>g</a:t>
            </a:r>
            <a:r>
              <a:rPr kumimoji="1" lang="en-US" altLang="zh-CN" dirty="0" err="1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2"/>
              </a:rPr>
              <a:t>git@github.com:2youyou2/ccc.raphael.git</a:t>
            </a:r>
            <a:endParaRPr kumimoji="1" lang="en-US" altLang="zh-CN" dirty="0" smtClean="0"/>
          </a:p>
          <a:p>
            <a:r>
              <a:rPr kumimoji="1" lang="zh-CN" altLang="en-US" dirty="0" smtClean="0"/>
              <a:t>添加 </a:t>
            </a:r>
            <a:r>
              <a:rPr kumimoji="1" lang="en-US" altLang="zh-CN" dirty="0" err="1" smtClean="0"/>
              <a:t>package.json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{</a:t>
            </a:r>
          </a:p>
          <a:p>
            <a:pPr marL="0" indent="0">
              <a:buNone/>
            </a:pPr>
            <a:r>
              <a:rPr kumimoji="1" lang="en-US" altLang="zh-CN" dirty="0" smtClean="0"/>
              <a:t>  "name": "</a:t>
            </a:r>
            <a:r>
              <a:rPr kumimoji="1" lang="en-US" altLang="zh-CN" dirty="0" err="1" smtClean="0"/>
              <a:t>raphael</a:t>
            </a:r>
            <a:r>
              <a:rPr kumimoji="1" lang="en-US" altLang="zh-CN" dirty="0" smtClean="0"/>
              <a:t>-tutorial",</a:t>
            </a:r>
          </a:p>
          <a:p>
            <a:pPr marL="0" indent="0">
              <a:buNone/>
            </a:pPr>
            <a:r>
              <a:rPr kumimoji="1" lang="en-US" altLang="zh-CN" dirty="0" smtClean="0"/>
              <a:t>  "version": "0.0.1",</a:t>
            </a:r>
          </a:p>
          <a:p>
            <a:pPr marL="0" indent="0">
              <a:buNone/>
            </a:pPr>
            <a:r>
              <a:rPr kumimoji="1" lang="en-US" altLang="zh-CN" dirty="0" smtClean="0"/>
              <a:t>  "language": "</a:t>
            </a:r>
            <a:r>
              <a:rPr kumimoji="1" lang="en-US" altLang="zh-CN" dirty="0" err="1" smtClean="0"/>
              <a:t>zh</a:t>
            </a:r>
            <a:r>
              <a:rPr kumimoji="1" lang="en-US" altLang="zh-CN" dirty="0" smtClean="0"/>
              <a:t>",</a:t>
            </a:r>
          </a:p>
          <a:p>
            <a:pPr marL="0" indent="0">
              <a:buNone/>
            </a:pPr>
            <a:r>
              <a:rPr kumimoji="1" lang="en-US" altLang="zh-CN" dirty="0" smtClean="0"/>
              <a:t>  "description": "Raphael tutorial.",</a:t>
            </a:r>
          </a:p>
          <a:p>
            <a:pPr marL="0" indent="0">
              <a:buNone/>
            </a:pPr>
            <a:r>
              <a:rPr kumimoji="1" lang="en-US" altLang="zh-CN" dirty="0" smtClean="0"/>
              <a:t>  "author": "2youyou2",</a:t>
            </a:r>
          </a:p>
          <a:p>
            <a:pPr marL="0" indent="0">
              <a:buNone/>
            </a:pPr>
            <a:r>
              <a:rPr kumimoji="1" lang="en-US" altLang="zh-CN" dirty="0" smtClean="0"/>
              <a:t>  "dependencies": {</a:t>
            </a:r>
          </a:p>
          <a:p>
            <a:pPr marL="0" indent="0">
              <a:buNone/>
            </a:pPr>
            <a:r>
              <a:rPr kumimoji="1" lang="en-US" altLang="zh-CN" dirty="0" smtClean="0"/>
              <a:t>    "cheerio": "0.20.0",</a:t>
            </a:r>
          </a:p>
          <a:p>
            <a:pPr marL="0" indent="0">
              <a:buNone/>
            </a:pPr>
            <a:r>
              <a:rPr kumimoji="1" lang="en-US" altLang="zh-CN" dirty="0" smtClean="0"/>
              <a:t>    "</a:t>
            </a:r>
            <a:r>
              <a:rPr kumimoji="1" lang="en-US" altLang="zh-CN" dirty="0" err="1" smtClean="0"/>
              <a:t>domhandler</a:t>
            </a:r>
            <a:r>
              <a:rPr kumimoji="1" lang="en-US" altLang="zh-CN" dirty="0" smtClean="0"/>
              <a:t>": "2.3.0"</a:t>
            </a:r>
          </a:p>
          <a:p>
            <a:pPr marL="0" indent="0">
              <a:buNone/>
            </a:pPr>
            <a:r>
              <a:rPr kumimoji="1" lang="en-US" altLang="zh-CN" dirty="0" smtClean="0"/>
              <a:t>  }</a:t>
            </a:r>
          </a:p>
          <a:p>
            <a:pPr marL="0" indent="0">
              <a:buNone/>
            </a:pPr>
            <a:r>
              <a:rPr kumimoji="1" lang="en-US" altLang="zh-CN" dirty="0" smtClean="0"/>
              <a:t>}</a:t>
            </a:r>
          </a:p>
          <a:p>
            <a:r>
              <a:rPr kumimoji="1" lang="en-US" altLang="zh-CN" dirty="0" err="1"/>
              <a:t>n</a:t>
            </a:r>
            <a:r>
              <a:rPr kumimoji="1" lang="en-US" altLang="zh-CN" dirty="0" err="1" smtClean="0"/>
              <a:t>pm</a:t>
            </a:r>
            <a:r>
              <a:rPr kumimoji="1" lang="en-US" altLang="zh-CN" dirty="0" smtClean="0"/>
              <a:t> install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78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灵感的源泉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hlinkClick r:id="rId2"/>
              </a:rPr>
              <a:t>http://codepen.io/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3"/>
              </a:rPr>
              <a:t>http://openprocessing.org/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4"/>
              </a:rPr>
              <a:t>http://paperjs.org/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5"/>
              </a:rPr>
              <a:t>http://dmitrybaranovskiy.github.io/raphael/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6"/>
              </a:rPr>
              <a:t>http://p5js.org/</a:t>
            </a:r>
            <a:endParaRPr kumimoji="1" lang="en-US" altLang="zh-CN" dirty="0" smtClean="0"/>
          </a:p>
          <a:p>
            <a:r>
              <a:rPr kumimoji="1" lang="en-US" altLang="zh-CN" dirty="0" smtClean="0">
                <a:hlinkClick r:id="rId7"/>
              </a:rPr>
              <a:t>http://mojs.io/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71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61842"/>
            <a:ext cx="8229600" cy="1143000"/>
          </a:xfrm>
        </p:spPr>
        <p:txBody>
          <a:bodyPr/>
          <a:lstStyle/>
          <a:p>
            <a:r>
              <a:rPr kumimoji="1" lang="zh-CN" altLang="en-US" dirty="0" smtClean="0"/>
              <a:t>感谢支持！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59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7204</TotalTime>
  <Words>198</Words>
  <Application>Microsoft Macintosh PowerPoint</Application>
  <PresentationFormat>全屏显示(4:3)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CocosCreator 绘图系统(cc.Graphics)</vt:lpstr>
      <vt:lpstr>cc.Graphics 能做什么？</vt:lpstr>
      <vt:lpstr>cc.Graphics vs cc.DrawNode</vt:lpstr>
      <vt:lpstr>cc.Graphics api 简介</vt:lpstr>
      <vt:lpstr>PowerPoint 演示文稿</vt:lpstr>
      <vt:lpstr>cc.Graphics 实战，各式各样的画笔</vt:lpstr>
      <vt:lpstr>项目中使用 ccc.raphael</vt:lpstr>
      <vt:lpstr>灵感的源泉</vt:lpstr>
      <vt:lpstr>感谢支持！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CocosCreator 绘图系统 cc.Graphics</dc:title>
  <dc:creator>you you</dc:creator>
  <cp:lastModifiedBy>you you</cp:lastModifiedBy>
  <cp:revision>24</cp:revision>
  <dcterms:created xsi:type="dcterms:W3CDTF">2016-09-08T09:19:14Z</dcterms:created>
  <dcterms:modified xsi:type="dcterms:W3CDTF">2016-09-14T03:17:12Z</dcterms:modified>
</cp:coreProperties>
</file>